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80" r:id="rId3"/>
    <p:sldId id="257" r:id="rId4"/>
    <p:sldId id="282" r:id="rId5"/>
    <p:sldId id="260" r:id="rId6"/>
    <p:sldId id="278" r:id="rId7"/>
    <p:sldId id="261" r:id="rId8"/>
    <p:sldId id="274" r:id="rId9"/>
    <p:sldId id="275" r:id="rId10"/>
    <p:sldId id="276" r:id="rId11"/>
    <p:sldId id="281" r:id="rId12"/>
    <p:sldId id="268" r:id="rId13"/>
    <p:sldId id="269" r:id="rId14"/>
    <p:sldId id="270" r:id="rId15"/>
  </p:sldIdLst>
  <p:sldSz cx="20104100" cy="11309350"/>
  <p:notesSz cx="20104100" cy="113093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47A1D2-BACC-35A9-5E3D-237854E55DA8}" v="152" dt="2024-04-28T01:37:19.740"/>
    <p1510:client id="{BB39CCCC-24CC-4DF8-A653-ACC24F92CD71}" v="534" dt="2024-04-28T04:02:27.556"/>
    <p1510:client id="{C2E066E9-DB81-A7C2-1E23-FA6BB3ACC794}" v="6" dt="2024-04-28T04:26:56.740"/>
    <p1510:client id="{D6A6865E-23BE-EA5F-F98E-ADEC3651DC33}" v="5" dt="2024-04-28T04:21:30.87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huja, Sonam" userId="S::sonampohuja@my.unt.edu::504f60b3-754c-473b-b3a2-1dd6ef7c455e" providerId="AD" clId="Web-{494257BB-7BC7-1673-B92B-57C24C923E6A}"/>
    <pc:docChg chg="addSld delSld modSld">
      <pc:chgData name="Pohuja, Sonam" userId="S::sonampohuja@my.unt.edu::504f60b3-754c-473b-b3a2-1dd6ef7c455e" providerId="AD" clId="Web-{494257BB-7BC7-1673-B92B-57C24C923E6A}" dt="2024-04-22T23:48:12.150" v="24"/>
      <pc:docMkLst>
        <pc:docMk/>
      </pc:docMkLst>
      <pc:sldChg chg="delSp">
        <pc:chgData name="Pohuja, Sonam" userId="S::sonampohuja@my.unt.edu::504f60b3-754c-473b-b3a2-1dd6ef7c455e" providerId="AD" clId="Web-{494257BB-7BC7-1673-B92B-57C24C923E6A}" dt="2024-04-22T23:28:51.954" v="15"/>
        <pc:sldMkLst>
          <pc:docMk/>
          <pc:sldMk cId="0" sldId="256"/>
        </pc:sldMkLst>
        <pc:graphicFrameChg chg="del">
          <ac:chgData name="Pohuja, Sonam" userId="S::sonampohuja@my.unt.edu::504f60b3-754c-473b-b3a2-1dd6ef7c455e" providerId="AD" clId="Web-{494257BB-7BC7-1673-B92B-57C24C923E6A}" dt="2024-04-22T23:28:51.954" v="15"/>
          <ac:graphicFrameMkLst>
            <pc:docMk/>
            <pc:sldMk cId="0" sldId="256"/>
            <ac:graphicFrameMk id="4" creationId="{2A908DAF-9D75-9FF8-CEE1-AF31A6834112}"/>
          </ac:graphicFrameMkLst>
        </pc:graphicFrameChg>
      </pc:sldChg>
      <pc:sldChg chg="del">
        <pc:chgData name="Pohuja, Sonam" userId="S::sonampohuja@my.unt.edu::504f60b3-754c-473b-b3a2-1dd6ef7c455e" providerId="AD" clId="Web-{494257BB-7BC7-1673-B92B-57C24C923E6A}" dt="2024-04-22T23:25:35.587" v="0"/>
        <pc:sldMkLst>
          <pc:docMk/>
          <pc:sldMk cId="0" sldId="262"/>
        </pc:sldMkLst>
      </pc:sldChg>
      <pc:sldChg chg="del">
        <pc:chgData name="Pohuja, Sonam" userId="S::sonampohuja@my.unt.edu::504f60b3-754c-473b-b3a2-1dd6ef7c455e" providerId="AD" clId="Web-{494257BB-7BC7-1673-B92B-57C24C923E6A}" dt="2024-04-22T23:25:36.806" v="1"/>
        <pc:sldMkLst>
          <pc:docMk/>
          <pc:sldMk cId="0" sldId="263"/>
        </pc:sldMkLst>
      </pc:sldChg>
      <pc:sldChg chg="del">
        <pc:chgData name="Pohuja, Sonam" userId="S::sonampohuja@my.unt.edu::504f60b3-754c-473b-b3a2-1dd6ef7c455e" providerId="AD" clId="Web-{494257BB-7BC7-1673-B92B-57C24C923E6A}" dt="2024-04-22T23:25:37.556" v="2"/>
        <pc:sldMkLst>
          <pc:docMk/>
          <pc:sldMk cId="0" sldId="264"/>
        </pc:sldMkLst>
      </pc:sldChg>
      <pc:sldChg chg="del">
        <pc:chgData name="Pohuja, Sonam" userId="S::sonampohuja@my.unt.edu::504f60b3-754c-473b-b3a2-1dd6ef7c455e" providerId="AD" clId="Web-{494257BB-7BC7-1673-B92B-57C24C923E6A}" dt="2024-04-22T23:25:38.213" v="3"/>
        <pc:sldMkLst>
          <pc:docMk/>
          <pc:sldMk cId="0" sldId="265"/>
        </pc:sldMkLst>
      </pc:sldChg>
      <pc:sldChg chg="del">
        <pc:chgData name="Pohuja, Sonam" userId="S::sonampohuja@my.unt.edu::504f60b3-754c-473b-b3a2-1dd6ef7c455e" providerId="AD" clId="Web-{494257BB-7BC7-1673-B92B-57C24C923E6A}" dt="2024-04-22T23:25:39.025" v="4"/>
        <pc:sldMkLst>
          <pc:docMk/>
          <pc:sldMk cId="0" sldId="266"/>
        </pc:sldMkLst>
      </pc:sldChg>
      <pc:sldChg chg="del">
        <pc:chgData name="Pohuja, Sonam" userId="S::sonampohuja@my.unt.edu::504f60b3-754c-473b-b3a2-1dd6ef7c455e" providerId="AD" clId="Web-{494257BB-7BC7-1673-B92B-57C24C923E6A}" dt="2024-04-22T23:25:39.666" v="5"/>
        <pc:sldMkLst>
          <pc:docMk/>
          <pc:sldMk cId="0" sldId="267"/>
        </pc:sldMkLst>
      </pc:sldChg>
      <pc:sldChg chg="del">
        <pc:chgData name="Pohuja, Sonam" userId="S::sonampohuja@my.unt.edu::504f60b3-754c-473b-b3a2-1dd6ef7c455e" providerId="AD" clId="Web-{494257BB-7BC7-1673-B92B-57C24C923E6A}" dt="2024-04-22T23:25:54.229" v="6"/>
        <pc:sldMkLst>
          <pc:docMk/>
          <pc:sldMk cId="909767289" sldId="272"/>
        </pc:sldMkLst>
      </pc:sldChg>
      <pc:sldChg chg="del">
        <pc:chgData name="Pohuja, Sonam" userId="S::sonampohuja@my.unt.edu::504f60b3-754c-473b-b3a2-1dd6ef7c455e" providerId="AD" clId="Web-{494257BB-7BC7-1673-B92B-57C24C923E6A}" dt="2024-04-22T23:25:55.057" v="7"/>
        <pc:sldMkLst>
          <pc:docMk/>
          <pc:sldMk cId="2311706127" sldId="273"/>
        </pc:sldMkLst>
      </pc:sldChg>
      <pc:sldChg chg="del">
        <pc:chgData name="Pohuja, Sonam" userId="S::sonampohuja@my.unt.edu::504f60b3-754c-473b-b3a2-1dd6ef7c455e" providerId="AD" clId="Web-{494257BB-7BC7-1673-B92B-57C24C923E6A}" dt="2024-04-22T23:25:56.073" v="8"/>
        <pc:sldMkLst>
          <pc:docMk/>
          <pc:sldMk cId="1801673994" sldId="274"/>
        </pc:sldMkLst>
      </pc:sldChg>
      <pc:sldChg chg="del">
        <pc:chgData name="Pohuja, Sonam" userId="S::sonampohuja@my.unt.edu::504f60b3-754c-473b-b3a2-1dd6ef7c455e" providerId="AD" clId="Web-{494257BB-7BC7-1673-B92B-57C24C923E6A}" dt="2024-04-22T23:25:57.135" v="9"/>
        <pc:sldMkLst>
          <pc:docMk/>
          <pc:sldMk cId="3133651295" sldId="275"/>
        </pc:sldMkLst>
      </pc:sldChg>
      <pc:sldChg chg="new">
        <pc:chgData name="Pohuja, Sonam" userId="S::sonampohuja@my.unt.edu::504f60b3-754c-473b-b3a2-1dd6ef7c455e" providerId="AD" clId="Web-{494257BB-7BC7-1673-B92B-57C24C923E6A}" dt="2024-04-22T23:27:48.905" v="14"/>
        <pc:sldMkLst>
          <pc:docMk/>
          <pc:sldMk cId="3995282365" sldId="276"/>
        </pc:sldMkLst>
      </pc:sldChg>
      <pc:sldChg chg="addSp modSp">
        <pc:chgData name="Pohuja, Sonam" userId="S::sonampohuja@my.unt.edu::504f60b3-754c-473b-b3a2-1dd6ef7c455e" providerId="AD" clId="Web-{494257BB-7BC7-1673-B92B-57C24C923E6A}" dt="2024-04-22T23:48:12.150" v="24"/>
        <pc:sldMkLst>
          <pc:docMk/>
          <pc:sldMk cId="2417703510" sldId="277"/>
        </pc:sldMkLst>
        <pc:picChg chg="add mod modCrop">
          <ac:chgData name="Pohuja, Sonam" userId="S::sonampohuja@my.unt.edu::504f60b3-754c-473b-b3a2-1dd6ef7c455e" providerId="AD" clId="Web-{494257BB-7BC7-1673-B92B-57C24C923E6A}" dt="2024-04-22T23:48:12.150" v="24"/>
          <ac:picMkLst>
            <pc:docMk/>
            <pc:sldMk cId="2417703510" sldId="277"/>
            <ac:picMk id="4" creationId="{56D54BFA-ADE0-B277-7AEC-5B6C99179F30}"/>
          </ac:picMkLst>
        </pc:picChg>
        <pc:picChg chg="mod">
          <ac:chgData name="Pohuja, Sonam" userId="S::sonampohuja@my.unt.edu::504f60b3-754c-473b-b3a2-1dd6ef7c455e" providerId="AD" clId="Web-{494257BB-7BC7-1673-B92B-57C24C923E6A}" dt="2024-04-22T23:47:17.226" v="20" actId="1076"/>
          <ac:picMkLst>
            <pc:docMk/>
            <pc:sldMk cId="2417703510" sldId="277"/>
            <ac:picMk id="8" creationId="{7803623A-2326-9A64-B155-AD2339B31664}"/>
          </ac:picMkLst>
        </pc:picChg>
      </pc:sldChg>
    </pc:docChg>
  </pc:docChgLst>
  <pc:docChgLst>
    <pc:chgData name="Sabnam, Sonali" userId="S::sonalisabnam@my.unt.edu::12b1631e-a288-40a7-85d2-53612043269a" providerId="AD" clId="Web-{C2E066E9-DB81-A7C2-1E23-FA6BB3ACC794}"/>
    <pc:docChg chg="modSld">
      <pc:chgData name="Sabnam, Sonali" userId="S::sonalisabnam@my.unt.edu::12b1631e-a288-40a7-85d2-53612043269a" providerId="AD" clId="Web-{C2E066E9-DB81-A7C2-1E23-FA6BB3ACC794}" dt="2024-04-28T04:26:56.740" v="5" actId="1076"/>
      <pc:docMkLst>
        <pc:docMk/>
      </pc:docMkLst>
      <pc:sldChg chg="modSp">
        <pc:chgData name="Sabnam, Sonali" userId="S::sonalisabnam@my.unt.edu::12b1631e-a288-40a7-85d2-53612043269a" providerId="AD" clId="Web-{C2E066E9-DB81-A7C2-1E23-FA6BB3ACC794}" dt="2024-04-28T04:26:56.740" v="5" actId="1076"/>
        <pc:sldMkLst>
          <pc:docMk/>
          <pc:sldMk cId="0" sldId="270"/>
        </pc:sldMkLst>
        <pc:picChg chg="mod">
          <ac:chgData name="Sabnam, Sonali" userId="S::sonalisabnam@my.unt.edu::12b1631e-a288-40a7-85d2-53612043269a" providerId="AD" clId="Web-{C2E066E9-DB81-A7C2-1E23-FA6BB3ACC794}" dt="2024-04-28T04:26:56.740" v="5" actId="1076"/>
          <ac:picMkLst>
            <pc:docMk/>
            <pc:sldMk cId="0" sldId="270"/>
            <ac:picMk id="8" creationId="{A9229186-632B-FA81-4CBE-EE9F19E8BC1E}"/>
          </ac:picMkLst>
        </pc:picChg>
        <pc:picChg chg="mod">
          <ac:chgData name="Sabnam, Sonali" userId="S::sonalisabnam@my.unt.edu::12b1631e-a288-40a7-85d2-53612043269a" providerId="AD" clId="Web-{C2E066E9-DB81-A7C2-1E23-FA6BB3ACC794}" dt="2024-04-28T04:26:46.787" v="3" actId="1076"/>
          <ac:picMkLst>
            <pc:docMk/>
            <pc:sldMk cId="0" sldId="270"/>
            <ac:picMk id="9" creationId="{789D6015-204F-644B-0C36-08EA13D0E35B}"/>
          </ac:picMkLst>
        </pc:picChg>
      </pc:sldChg>
    </pc:docChg>
  </pc:docChgLst>
  <pc:docChgLst>
    <pc:chgData name="Pohuja, Sonam" userId="S::sonampohuja@my.unt.edu::504f60b3-754c-473b-b3a2-1dd6ef7c455e" providerId="AD" clId="Web-{1447A1D2-BACC-35A9-5E3D-237854E55DA8}"/>
    <pc:docChg chg="modSld">
      <pc:chgData name="Pohuja, Sonam" userId="S::sonampohuja@my.unt.edu::504f60b3-754c-473b-b3a2-1dd6ef7c455e" providerId="AD" clId="Web-{1447A1D2-BACC-35A9-5E3D-237854E55DA8}" dt="2024-04-28T01:37:19.740" v="183" actId="1076"/>
      <pc:docMkLst>
        <pc:docMk/>
      </pc:docMkLst>
      <pc:sldChg chg="modSp">
        <pc:chgData name="Pohuja, Sonam" userId="S::sonampohuja@my.unt.edu::504f60b3-754c-473b-b3a2-1dd6ef7c455e" providerId="AD" clId="Web-{1447A1D2-BACC-35A9-5E3D-237854E55DA8}" dt="2024-04-27T02:33:44.897" v="14" actId="20577"/>
        <pc:sldMkLst>
          <pc:docMk/>
          <pc:sldMk cId="0" sldId="257"/>
        </pc:sldMkLst>
        <pc:spChg chg="mod">
          <ac:chgData name="Pohuja, Sonam" userId="S::sonampohuja@my.unt.edu::504f60b3-754c-473b-b3a2-1dd6ef7c455e" providerId="AD" clId="Web-{1447A1D2-BACC-35A9-5E3D-237854E55DA8}" dt="2024-04-27T02:33:44.897" v="14" actId="20577"/>
          <ac:spMkLst>
            <pc:docMk/>
            <pc:sldMk cId="0" sldId="257"/>
            <ac:spMk id="10" creationId="{B974B8A4-AD4E-4714-9A7D-DBFD836872F1}"/>
          </ac:spMkLst>
        </pc:spChg>
      </pc:sldChg>
      <pc:sldChg chg="addSp delSp modSp">
        <pc:chgData name="Pohuja, Sonam" userId="S::sonampohuja@my.unt.edu::504f60b3-754c-473b-b3a2-1dd6ef7c455e" providerId="AD" clId="Web-{1447A1D2-BACC-35A9-5E3D-237854E55DA8}" dt="2024-04-27T16:15:38.358" v="87" actId="1076"/>
        <pc:sldMkLst>
          <pc:docMk/>
          <pc:sldMk cId="0" sldId="270"/>
        </pc:sldMkLst>
        <pc:spChg chg="mod">
          <ac:chgData name="Pohuja, Sonam" userId="S::sonampohuja@my.unt.edu::504f60b3-754c-473b-b3a2-1dd6ef7c455e" providerId="AD" clId="Web-{1447A1D2-BACC-35A9-5E3D-237854E55DA8}" dt="2024-04-27T02:41:46.827" v="46" actId="20577"/>
          <ac:spMkLst>
            <pc:docMk/>
            <pc:sldMk cId="0" sldId="270"/>
            <ac:spMk id="6" creationId="{00000000-0000-0000-0000-000000000000}"/>
          </ac:spMkLst>
        </pc:spChg>
        <pc:grpChg chg="del mod">
          <ac:chgData name="Pohuja, Sonam" userId="S::sonampohuja@my.unt.edu::504f60b3-754c-473b-b3a2-1dd6ef7c455e" providerId="AD" clId="Web-{1447A1D2-BACC-35A9-5E3D-237854E55DA8}" dt="2024-04-27T07:19:55.354" v="50"/>
          <ac:grpSpMkLst>
            <pc:docMk/>
            <pc:sldMk cId="0" sldId="270"/>
            <ac:grpSpMk id="8" creationId="{00000000-0000-0000-0000-000000000000}"/>
          </ac:grpSpMkLst>
        </pc:grpChg>
        <pc:picChg chg="add mod">
          <ac:chgData name="Pohuja, Sonam" userId="S::sonampohuja@my.unt.edu::504f60b3-754c-473b-b3a2-1dd6ef7c455e" providerId="AD" clId="Web-{1447A1D2-BACC-35A9-5E3D-237854E55DA8}" dt="2024-04-27T16:14:51.169" v="80" actId="14100"/>
          <ac:picMkLst>
            <pc:docMk/>
            <pc:sldMk cId="0" sldId="270"/>
            <ac:picMk id="8" creationId="{A9229186-632B-FA81-4CBE-EE9F19E8BC1E}"/>
          </ac:picMkLst>
        </pc:picChg>
        <pc:picChg chg="add mod">
          <ac:chgData name="Pohuja, Sonam" userId="S::sonampohuja@my.unt.edu::504f60b3-754c-473b-b3a2-1dd6ef7c455e" providerId="AD" clId="Web-{1447A1D2-BACC-35A9-5E3D-237854E55DA8}" dt="2024-04-27T16:15:18.967" v="84" actId="1076"/>
          <ac:picMkLst>
            <pc:docMk/>
            <pc:sldMk cId="0" sldId="270"/>
            <ac:picMk id="9" creationId="{789D6015-204F-644B-0C36-08EA13D0E35B}"/>
          </ac:picMkLst>
        </pc:picChg>
        <pc:picChg chg="add mod">
          <ac:chgData name="Pohuja, Sonam" userId="S::sonampohuja@my.unt.edu::504f60b3-754c-473b-b3a2-1dd6ef7c455e" providerId="AD" clId="Web-{1447A1D2-BACC-35A9-5E3D-237854E55DA8}" dt="2024-04-27T16:15:38.358" v="87" actId="1076"/>
          <ac:picMkLst>
            <pc:docMk/>
            <pc:sldMk cId="0" sldId="270"/>
            <ac:picMk id="10" creationId="{98136C7C-33D1-0564-8A02-5398F1D3A81E}"/>
          </ac:picMkLst>
        </pc:picChg>
        <pc:picChg chg="add del mod">
          <ac:chgData name="Pohuja, Sonam" userId="S::sonampohuja@my.unt.edu::504f60b3-754c-473b-b3a2-1dd6ef7c455e" providerId="AD" clId="Web-{1447A1D2-BACC-35A9-5E3D-237854E55DA8}" dt="2024-04-27T16:15:07.107" v="82"/>
          <ac:picMkLst>
            <pc:docMk/>
            <pc:sldMk cId="0" sldId="270"/>
            <ac:picMk id="11" creationId="{69262296-F02A-A439-442D-B29AC77C4BF8}"/>
          </ac:picMkLst>
        </pc:picChg>
        <pc:picChg chg="add del mod">
          <ac:chgData name="Pohuja, Sonam" userId="S::sonampohuja@my.unt.edu::504f60b3-754c-473b-b3a2-1dd6ef7c455e" providerId="AD" clId="Web-{1447A1D2-BACC-35A9-5E3D-237854E55DA8}" dt="2024-04-27T16:15:31.983" v="85"/>
          <ac:picMkLst>
            <pc:docMk/>
            <pc:sldMk cId="0" sldId="270"/>
            <ac:picMk id="12" creationId="{9400191A-8203-AD42-56B8-C343D128F763}"/>
          </ac:picMkLst>
        </pc:picChg>
      </pc:sldChg>
      <pc:sldChg chg="modSp">
        <pc:chgData name="Pohuja, Sonam" userId="S::sonampohuja@my.unt.edu::504f60b3-754c-473b-b3a2-1dd6ef7c455e" providerId="AD" clId="Web-{1447A1D2-BACC-35A9-5E3D-237854E55DA8}" dt="2024-04-27T02:37:21.067" v="20" actId="20577"/>
        <pc:sldMkLst>
          <pc:docMk/>
          <pc:sldMk cId="301697677" sldId="278"/>
        </pc:sldMkLst>
        <pc:graphicFrameChg chg="modGraphic">
          <ac:chgData name="Pohuja, Sonam" userId="S::sonampohuja@my.unt.edu::504f60b3-754c-473b-b3a2-1dd6ef7c455e" providerId="AD" clId="Web-{1447A1D2-BACC-35A9-5E3D-237854E55DA8}" dt="2024-04-27T02:37:21.067" v="20" actId="20577"/>
          <ac:graphicFrameMkLst>
            <pc:docMk/>
            <pc:sldMk cId="301697677" sldId="278"/>
            <ac:graphicFrameMk id="3" creationId="{4F8D82C5-483D-10DB-82FB-87689F18FD37}"/>
          </ac:graphicFrameMkLst>
        </pc:graphicFrameChg>
      </pc:sldChg>
      <pc:sldChg chg="addSp delSp modSp">
        <pc:chgData name="Pohuja, Sonam" userId="S::sonampohuja@my.unt.edu::504f60b3-754c-473b-b3a2-1dd6ef7c455e" providerId="AD" clId="Web-{1447A1D2-BACC-35A9-5E3D-237854E55DA8}" dt="2024-04-28T01:37:19.740" v="183" actId="1076"/>
        <pc:sldMkLst>
          <pc:docMk/>
          <pc:sldMk cId="413540045" sldId="280"/>
        </pc:sldMkLst>
        <pc:spChg chg="mod">
          <ac:chgData name="Pohuja, Sonam" userId="S::sonampohuja@my.unt.edu::504f60b3-754c-473b-b3a2-1dd6ef7c455e" providerId="AD" clId="Web-{1447A1D2-BACC-35A9-5E3D-237854E55DA8}" dt="2024-04-28T01:36:30.863" v="178" actId="1076"/>
          <ac:spMkLst>
            <pc:docMk/>
            <pc:sldMk cId="413540045" sldId="280"/>
            <ac:spMk id="2" creationId="{B83A5D5F-8670-869C-D173-33D080D54C40}"/>
          </ac:spMkLst>
        </pc:spChg>
        <pc:graphicFrameChg chg="add del mod modGraphic">
          <ac:chgData name="Pohuja, Sonam" userId="S::sonampohuja@my.unt.edu::504f60b3-754c-473b-b3a2-1dd6ef7c455e" providerId="AD" clId="Web-{1447A1D2-BACC-35A9-5E3D-237854E55DA8}" dt="2024-04-28T01:02:27.648" v="168"/>
          <ac:graphicFrameMkLst>
            <pc:docMk/>
            <pc:sldMk cId="413540045" sldId="280"/>
            <ac:graphicFrameMk id="3" creationId="{4EB9B9C1-8693-29BE-260B-FAD676603B6C}"/>
          </ac:graphicFrameMkLst>
        </pc:graphicFrameChg>
        <pc:picChg chg="add del mod modCrop">
          <ac:chgData name="Pohuja, Sonam" userId="S::sonampohuja@my.unt.edu::504f60b3-754c-473b-b3a2-1dd6ef7c455e" providerId="AD" clId="Web-{1447A1D2-BACC-35A9-5E3D-237854E55DA8}" dt="2024-04-28T01:26:27.180" v="174"/>
          <ac:picMkLst>
            <pc:docMk/>
            <pc:sldMk cId="413540045" sldId="280"/>
            <ac:picMk id="3" creationId="{24953116-8A36-1981-F4DD-BB53E60EC0E6}"/>
          </ac:picMkLst>
        </pc:picChg>
        <pc:picChg chg="add mod">
          <ac:chgData name="Pohuja, Sonam" userId="S::sonampohuja@my.unt.edu::504f60b3-754c-473b-b3a2-1dd6ef7c455e" providerId="AD" clId="Web-{1447A1D2-BACC-35A9-5E3D-237854E55DA8}" dt="2024-04-28T01:37:19.740" v="183" actId="1076"/>
          <ac:picMkLst>
            <pc:docMk/>
            <pc:sldMk cId="413540045" sldId="280"/>
            <ac:picMk id="4" creationId="{FF669054-E816-5D77-4787-30DFFAF11507}"/>
          </ac:picMkLst>
        </pc:picChg>
      </pc:sldChg>
      <pc:sldChg chg="modSp">
        <pc:chgData name="Pohuja, Sonam" userId="S::sonampohuja@my.unt.edu::504f60b3-754c-473b-b3a2-1dd6ef7c455e" providerId="AD" clId="Web-{1447A1D2-BACC-35A9-5E3D-237854E55DA8}" dt="2024-04-27T02:46:37.338" v="48" actId="20577"/>
        <pc:sldMkLst>
          <pc:docMk/>
          <pc:sldMk cId="3103184936" sldId="281"/>
        </pc:sldMkLst>
        <pc:spChg chg="mod">
          <ac:chgData name="Pohuja, Sonam" userId="S::sonampohuja@my.unt.edu::504f60b3-754c-473b-b3a2-1dd6ef7c455e" providerId="AD" clId="Web-{1447A1D2-BACC-35A9-5E3D-237854E55DA8}" dt="2024-04-27T02:46:37.338" v="48" actId="20577"/>
          <ac:spMkLst>
            <pc:docMk/>
            <pc:sldMk cId="3103184936" sldId="281"/>
            <ac:spMk id="2" creationId="{DA3C8862-2C08-C753-1EDE-F769141FF611}"/>
          </ac:spMkLst>
        </pc:spChg>
      </pc:sldChg>
    </pc:docChg>
  </pc:docChgLst>
  <pc:docChgLst>
    <pc:chgData name="Pohuja, Sonam" userId="504f60b3-754c-473b-b3a2-1dd6ef7c455e" providerId="ADAL" clId="{BB39CCCC-24CC-4DF8-A653-ACC24F92CD71}"/>
    <pc:docChg chg="undo redo custSel addSld delSld modSld">
      <pc:chgData name="Pohuja, Sonam" userId="504f60b3-754c-473b-b3a2-1dd6ef7c455e" providerId="ADAL" clId="{BB39CCCC-24CC-4DF8-A653-ACC24F92CD71}" dt="2024-04-28T04:02:27.556" v="1239" actId="1076"/>
      <pc:docMkLst>
        <pc:docMk/>
      </pc:docMkLst>
      <pc:sldChg chg="modSp mod">
        <pc:chgData name="Pohuja, Sonam" userId="504f60b3-754c-473b-b3a2-1dd6ef7c455e" providerId="ADAL" clId="{BB39CCCC-24CC-4DF8-A653-ACC24F92CD71}" dt="2024-04-28T04:02:27.556" v="1239" actId="1076"/>
        <pc:sldMkLst>
          <pc:docMk/>
          <pc:sldMk cId="0" sldId="256"/>
        </pc:sldMkLst>
        <pc:spChg chg="mod">
          <ac:chgData name="Pohuja, Sonam" userId="504f60b3-754c-473b-b3a2-1dd6ef7c455e" providerId="ADAL" clId="{BB39CCCC-24CC-4DF8-A653-ACC24F92CD71}" dt="2024-04-28T04:01:53.961" v="1232" actId="1076"/>
          <ac:spMkLst>
            <pc:docMk/>
            <pc:sldMk cId="0" sldId="256"/>
            <ac:spMk id="2" creationId="{00000000-0000-0000-0000-000000000000}"/>
          </ac:spMkLst>
        </pc:spChg>
        <pc:spChg chg="mod">
          <ac:chgData name="Pohuja, Sonam" userId="504f60b3-754c-473b-b3a2-1dd6ef7c455e" providerId="ADAL" clId="{BB39CCCC-24CC-4DF8-A653-ACC24F92CD71}" dt="2024-04-28T04:01:49.944" v="1231" actId="1076"/>
          <ac:spMkLst>
            <pc:docMk/>
            <pc:sldMk cId="0" sldId="256"/>
            <ac:spMk id="7" creationId="{869CB517-42ED-98A8-7CF5-6C7E476FF399}"/>
          </ac:spMkLst>
        </pc:spChg>
        <pc:picChg chg="mod">
          <ac:chgData name="Pohuja, Sonam" userId="504f60b3-754c-473b-b3a2-1dd6ef7c455e" providerId="ADAL" clId="{BB39CCCC-24CC-4DF8-A653-ACC24F92CD71}" dt="2024-04-28T04:02:27.556" v="1239" actId="1076"/>
          <ac:picMkLst>
            <pc:docMk/>
            <pc:sldMk cId="0" sldId="256"/>
            <ac:picMk id="1032" creationId="{5DC84AB0-7301-DFBF-A36B-264227199176}"/>
          </ac:picMkLst>
        </pc:picChg>
      </pc:sldChg>
      <pc:sldChg chg="addSp delSp modSp mod">
        <pc:chgData name="Pohuja, Sonam" userId="504f60b3-754c-473b-b3a2-1dd6ef7c455e" providerId="ADAL" clId="{BB39CCCC-24CC-4DF8-A653-ACC24F92CD71}" dt="2024-04-28T02:11:17.966" v="123" actId="20577"/>
        <pc:sldMkLst>
          <pc:docMk/>
          <pc:sldMk cId="0" sldId="257"/>
        </pc:sldMkLst>
        <pc:spChg chg="mod">
          <ac:chgData name="Pohuja, Sonam" userId="504f60b3-754c-473b-b3a2-1dd6ef7c455e" providerId="ADAL" clId="{BB39CCCC-24CC-4DF8-A653-ACC24F92CD71}" dt="2024-04-28T02:11:17.966" v="123" actId="20577"/>
          <ac:spMkLst>
            <pc:docMk/>
            <pc:sldMk cId="0" sldId="257"/>
            <ac:spMk id="3" creationId="{00000000-0000-0000-0000-000000000000}"/>
          </ac:spMkLst>
        </pc:spChg>
        <pc:spChg chg="add del mod">
          <ac:chgData name="Pohuja, Sonam" userId="504f60b3-754c-473b-b3a2-1dd6ef7c455e" providerId="ADAL" clId="{BB39CCCC-24CC-4DF8-A653-ACC24F92CD71}" dt="2024-04-28T01:50:51.695" v="9" actId="478"/>
          <ac:spMkLst>
            <pc:docMk/>
            <pc:sldMk cId="0" sldId="257"/>
            <ac:spMk id="4" creationId="{9581853C-0469-541D-D190-A59C07249607}"/>
          </ac:spMkLst>
        </pc:spChg>
        <pc:spChg chg="del">
          <ac:chgData name="Pohuja, Sonam" userId="504f60b3-754c-473b-b3a2-1dd6ef7c455e" providerId="ADAL" clId="{BB39CCCC-24CC-4DF8-A653-ACC24F92CD71}" dt="2024-04-28T02:09:30.498" v="81" actId="478"/>
          <ac:spMkLst>
            <pc:docMk/>
            <pc:sldMk cId="0" sldId="257"/>
            <ac:spMk id="7" creationId="{00000000-0000-0000-0000-000000000000}"/>
          </ac:spMkLst>
        </pc:spChg>
        <pc:spChg chg="del mod">
          <ac:chgData name="Pohuja, Sonam" userId="504f60b3-754c-473b-b3a2-1dd6ef7c455e" providerId="ADAL" clId="{BB39CCCC-24CC-4DF8-A653-ACC24F92CD71}" dt="2024-04-28T01:45:16.472" v="4" actId="478"/>
          <ac:spMkLst>
            <pc:docMk/>
            <pc:sldMk cId="0" sldId="257"/>
            <ac:spMk id="10" creationId="{B974B8A4-AD4E-4714-9A7D-DBFD836872F1}"/>
          </ac:spMkLst>
        </pc:spChg>
        <pc:spChg chg="add del">
          <ac:chgData name="Pohuja, Sonam" userId="504f60b3-754c-473b-b3a2-1dd6ef7c455e" providerId="ADAL" clId="{BB39CCCC-24CC-4DF8-A653-ACC24F92CD71}" dt="2024-04-28T01:51:01.676" v="11" actId="478"/>
          <ac:spMkLst>
            <pc:docMk/>
            <pc:sldMk cId="0" sldId="257"/>
            <ac:spMk id="11" creationId="{718FFF92-3F56-80F3-03CB-B331313DC8B0}"/>
          </ac:spMkLst>
        </pc:spChg>
        <pc:spChg chg="add del mod">
          <ac:chgData name="Pohuja, Sonam" userId="504f60b3-754c-473b-b3a2-1dd6ef7c455e" providerId="ADAL" clId="{BB39CCCC-24CC-4DF8-A653-ACC24F92CD71}" dt="2024-04-28T01:54:27.553" v="27"/>
          <ac:spMkLst>
            <pc:docMk/>
            <pc:sldMk cId="0" sldId="257"/>
            <ac:spMk id="14" creationId="{AD55481F-4F90-F922-EC32-9863EA550015}"/>
          </ac:spMkLst>
        </pc:spChg>
        <pc:spChg chg="add del mod">
          <ac:chgData name="Pohuja, Sonam" userId="504f60b3-754c-473b-b3a2-1dd6ef7c455e" providerId="ADAL" clId="{BB39CCCC-24CC-4DF8-A653-ACC24F92CD71}" dt="2024-04-28T01:54:27.553" v="29"/>
          <ac:spMkLst>
            <pc:docMk/>
            <pc:sldMk cId="0" sldId="257"/>
            <ac:spMk id="15" creationId="{CCB800FF-6AC6-3CD2-8A42-8584A7D34064}"/>
          </ac:spMkLst>
        </pc:spChg>
        <pc:spChg chg="mod">
          <ac:chgData name="Pohuja, Sonam" userId="504f60b3-754c-473b-b3a2-1dd6ef7c455e" providerId="ADAL" clId="{BB39CCCC-24CC-4DF8-A653-ACC24F92CD71}" dt="2024-04-28T01:59:18.290" v="38" actId="1076"/>
          <ac:spMkLst>
            <pc:docMk/>
            <pc:sldMk cId="0" sldId="257"/>
            <ac:spMk id="16" creationId="{E9091C87-D92E-397B-1E4B-FB89991F195F}"/>
          </ac:spMkLst>
        </pc:spChg>
        <pc:grpChg chg="del">
          <ac:chgData name="Pohuja, Sonam" userId="504f60b3-754c-473b-b3a2-1dd6ef7c455e" providerId="ADAL" clId="{BB39CCCC-24CC-4DF8-A653-ACC24F92CD71}" dt="2024-04-28T02:09:49.529" v="82" actId="478"/>
          <ac:grpSpMkLst>
            <pc:docMk/>
            <pc:sldMk cId="0" sldId="257"/>
            <ac:grpSpMk id="5" creationId="{00000000-0000-0000-0000-000000000000}"/>
          </ac:grpSpMkLst>
        </pc:grpChg>
        <pc:picChg chg="mod">
          <ac:chgData name="Pohuja, Sonam" userId="504f60b3-754c-473b-b3a2-1dd6ef7c455e" providerId="ADAL" clId="{BB39CCCC-24CC-4DF8-A653-ACC24F92CD71}" dt="2024-04-28T01:55:07.263" v="30" actId="1076"/>
          <ac:picMkLst>
            <pc:docMk/>
            <pc:sldMk cId="0" sldId="257"/>
            <ac:picMk id="2" creationId="{00000000-0000-0000-0000-000000000000}"/>
          </ac:picMkLst>
        </pc:picChg>
        <pc:picChg chg="add mod">
          <ac:chgData name="Pohuja, Sonam" userId="504f60b3-754c-473b-b3a2-1dd6ef7c455e" providerId="ADAL" clId="{BB39CCCC-24CC-4DF8-A653-ACC24F92CD71}" dt="2024-04-28T02:10:18.985" v="88" actId="1076"/>
          <ac:picMkLst>
            <pc:docMk/>
            <pc:sldMk cId="0" sldId="257"/>
            <ac:picMk id="13" creationId="{4B8E0A3F-C0DA-8348-0728-D8C029D37593}"/>
          </ac:picMkLst>
        </pc:picChg>
        <pc:picChg chg="add del mod">
          <ac:chgData name="Pohuja, Sonam" userId="504f60b3-754c-473b-b3a2-1dd6ef7c455e" providerId="ADAL" clId="{BB39CCCC-24CC-4DF8-A653-ACC24F92CD71}" dt="2024-04-28T01:58:54.518" v="36" actId="478"/>
          <ac:picMkLst>
            <pc:docMk/>
            <pc:sldMk cId="0" sldId="257"/>
            <ac:picMk id="18" creationId="{5F1C58A3-0222-E27D-C3B0-A6CD947D3381}"/>
          </ac:picMkLst>
        </pc:picChg>
        <pc:picChg chg="add del">
          <ac:chgData name="Pohuja, Sonam" userId="504f60b3-754c-473b-b3a2-1dd6ef7c455e" providerId="ADAL" clId="{BB39CCCC-24CC-4DF8-A653-ACC24F92CD71}" dt="2024-04-28T01:50:45.591" v="6" actId="478"/>
          <ac:picMkLst>
            <pc:docMk/>
            <pc:sldMk cId="0" sldId="257"/>
            <ac:picMk id="1026" creationId="{F5B7111F-592B-222F-F0F4-3DD6312469AA}"/>
          </ac:picMkLst>
        </pc:picChg>
        <pc:picChg chg="add mod">
          <ac:chgData name="Pohuja, Sonam" userId="504f60b3-754c-473b-b3a2-1dd6ef7c455e" providerId="ADAL" clId="{BB39CCCC-24CC-4DF8-A653-ACC24F92CD71}" dt="2024-04-28T02:10:21.684" v="89" actId="1076"/>
          <ac:picMkLst>
            <pc:docMk/>
            <pc:sldMk cId="0" sldId="257"/>
            <ac:picMk id="1032" creationId="{18134DE8-CC8D-914A-AB34-9C53B7DA22FE}"/>
          </ac:picMkLst>
        </pc:picChg>
      </pc:sldChg>
      <pc:sldChg chg="addSp delSp modSp del mod modClrScheme chgLayout">
        <pc:chgData name="Pohuja, Sonam" userId="504f60b3-754c-473b-b3a2-1dd6ef7c455e" providerId="ADAL" clId="{BB39CCCC-24CC-4DF8-A653-ACC24F92CD71}" dt="2024-04-28T02:12:20.573" v="130" actId="47"/>
        <pc:sldMkLst>
          <pc:docMk/>
          <pc:sldMk cId="0" sldId="258"/>
        </pc:sldMkLst>
        <pc:spChg chg="mod">
          <ac:chgData name="Pohuja, Sonam" userId="504f60b3-754c-473b-b3a2-1dd6ef7c455e" providerId="ADAL" clId="{BB39CCCC-24CC-4DF8-A653-ACC24F92CD71}" dt="2024-04-28T02:08:41.381" v="64" actId="1076"/>
          <ac:spMkLst>
            <pc:docMk/>
            <pc:sldMk cId="0" sldId="258"/>
            <ac:spMk id="2" creationId="{00000000-0000-0000-0000-000000000000}"/>
          </ac:spMkLst>
        </pc:spChg>
        <pc:spChg chg="del">
          <ac:chgData name="Pohuja, Sonam" userId="504f60b3-754c-473b-b3a2-1dd6ef7c455e" providerId="ADAL" clId="{BB39CCCC-24CC-4DF8-A653-ACC24F92CD71}" dt="2024-04-28T02:08:10.706" v="59" actId="478"/>
          <ac:spMkLst>
            <pc:docMk/>
            <pc:sldMk cId="0" sldId="258"/>
            <ac:spMk id="3" creationId="{00000000-0000-0000-0000-000000000000}"/>
          </ac:spMkLst>
        </pc:spChg>
        <pc:spChg chg="mod ord">
          <ac:chgData name="Pohuja, Sonam" userId="504f60b3-754c-473b-b3a2-1dd6ef7c455e" providerId="ADAL" clId="{BB39CCCC-24CC-4DF8-A653-ACC24F92CD71}" dt="2024-04-28T02:08:22.961" v="62" actId="6264"/>
          <ac:spMkLst>
            <pc:docMk/>
            <pc:sldMk cId="0" sldId="258"/>
            <ac:spMk id="5" creationId="{00000000-0000-0000-0000-000000000000}"/>
          </ac:spMkLst>
        </pc:spChg>
        <pc:spChg chg="add del mod">
          <ac:chgData name="Pohuja, Sonam" userId="504f60b3-754c-473b-b3a2-1dd6ef7c455e" providerId="ADAL" clId="{BB39CCCC-24CC-4DF8-A653-ACC24F92CD71}" dt="2024-04-28T02:08:22.082" v="61" actId="6264"/>
          <ac:spMkLst>
            <pc:docMk/>
            <pc:sldMk cId="0" sldId="258"/>
            <ac:spMk id="6" creationId="{92287EE4-2E96-5828-9447-E1FA98970746}"/>
          </ac:spMkLst>
        </pc:spChg>
        <pc:spChg chg="add del mod">
          <ac:chgData name="Pohuja, Sonam" userId="504f60b3-754c-473b-b3a2-1dd6ef7c455e" providerId="ADAL" clId="{BB39CCCC-24CC-4DF8-A653-ACC24F92CD71}" dt="2024-04-28T02:08:22.961" v="62" actId="6264"/>
          <ac:spMkLst>
            <pc:docMk/>
            <pc:sldMk cId="0" sldId="258"/>
            <ac:spMk id="7" creationId="{6C462320-AB96-891C-C7DB-89B674971D19}"/>
          </ac:spMkLst>
        </pc:spChg>
        <pc:spChg chg="mod">
          <ac:chgData name="Pohuja, Sonam" userId="504f60b3-754c-473b-b3a2-1dd6ef7c455e" providerId="ADAL" clId="{BB39CCCC-24CC-4DF8-A653-ACC24F92CD71}" dt="2024-04-28T02:08:33.018" v="63" actId="1076"/>
          <ac:spMkLst>
            <pc:docMk/>
            <pc:sldMk cId="0" sldId="258"/>
            <ac:spMk id="14" creationId="{26CA11E6-02F5-779C-D8CD-2785E6C3840D}"/>
          </ac:spMkLst>
        </pc:spChg>
      </pc:sldChg>
      <pc:sldChg chg="addSp delSp modSp mod">
        <pc:chgData name="Pohuja, Sonam" userId="504f60b3-754c-473b-b3a2-1dd6ef7c455e" providerId="ADAL" clId="{BB39CCCC-24CC-4DF8-A653-ACC24F92CD71}" dt="2024-04-28T02:19:19.246" v="227"/>
        <pc:sldMkLst>
          <pc:docMk/>
          <pc:sldMk cId="0" sldId="260"/>
        </pc:sldMkLst>
        <pc:spChg chg="mod">
          <ac:chgData name="Pohuja, Sonam" userId="504f60b3-754c-473b-b3a2-1dd6ef7c455e" providerId="ADAL" clId="{BB39CCCC-24CC-4DF8-A653-ACC24F92CD71}" dt="2024-04-28T02:18:02.779" v="221" actId="1076"/>
          <ac:spMkLst>
            <pc:docMk/>
            <pc:sldMk cId="0" sldId="260"/>
            <ac:spMk id="3" creationId="{00000000-0000-0000-0000-000000000000}"/>
          </ac:spMkLst>
        </pc:spChg>
        <pc:spChg chg="del">
          <ac:chgData name="Pohuja, Sonam" userId="504f60b3-754c-473b-b3a2-1dd6ef7c455e" providerId="ADAL" clId="{BB39CCCC-24CC-4DF8-A653-ACC24F92CD71}" dt="2024-04-28T02:16:37.938" v="196" actId="478"/>
          <ac:spMkLst>
            <pc:docMk/>
            <pc:sldMk cId="0" sldId="260"/>
            <ac:spMk id="4" creationId="{00000000-0000-0000-0000-000000000000}"/>
          </ac:spMkLst>
        </pc:spChg>
        <pc:graphicFrameChg chg="add del mod modGraphic">
          <ac:chgData name="Pohuja, Sonam" userId="504f60b3-754c-473b-b3a2-1dd6ef7c455e" providerId="ADAL" clId="{BB39CCCC-24CC-4DF8-A653-ACC24F92CD71}" dt="2024-04-28T02:19:19.246" v="227"/>
          <ac:graphicFrameMkLst>
            <pc:docMk/>
            <pc:sldMk cId="0" sldId="260"/>
            <ac:graphicFrameMk id="10" creationId="{4055A979-959A-7447-1BEE-36A1487920C0}"/>
          </ac:graphicFrameMkLst>
        </pc:graphicFrameChg>
        <pc:picChg chg="mod">
          <ac:chgData name="Pohuja, Sonam" userId="504f60b3-754c-473b-b3a2-1dd6ef7c455e" providerId="ADAL" clId="{BB39CCCC-24CC-4DF8-A653-ACC24F92CD71}" dt="2024-04-28T02:17:09.246" v="201" actId="1076"/>
          <ac:picMkLst>
            <pc:docMk/>
            <pc:sldMk cId="0" sldId="260"/>
            <ac:picMk id="2" creationId="{00000000-0000-0000-0000-000000000000}"/>
          </ac:picMkLst>
        </pc:picChg>
      </pc:sldChg>
      <pc:sldChg chg="delSp modSp mod">
        <pc:chgData name="Pohuja, Sonam" userId="504f60b3-754c-473b-b3a2-1dd6ef7c455e" providerId="ADAL" clId="{BB39CCCC-24CC-4DF8-A653-ACC24F92CD71}" dt="2024-04-28T03:56:36.335" v="1040" actId="1035"/>
        <pc:sldMkLst>
          <pc:docMk/>
          <pc:sldMk cId="0" sldId="261"/>
        </pc:sldMkLst>
        <pc:spChg chg="mod">
          <ac:chgData name="Pohuja, Sonam" userId="504f60b3-754c-473b-b3a2-1dd6ef7c455e" providerId="ADAL" clId="{BB39CCCC-24CC-4DF8-A653-ACC24F92CD71}" dt="2024-04-28T03:51:02.389" v="980" actId="20577"/>
          <ac:spMkLst>
            <pc:docMk/>
            <pc:sldMk cId="0" sldId="261"/>
            <ac:spMk id="3" creationId="{00000000-0000-0000-0000-000000000000}"/>
          </ac:spMkLst>
        </pc:spChg>
        <pc:spChg chg="del">
          <ac:chgData name="Pohuja, Sonam" userId="504f60b3-754c-473b-b3a2-1dd6ef7c455e" providerId="ADAL" clId="{BB39CCCC-24CC-4DF8-A653-ACC24F92CD71}" dt="2024-04-28T03:50:56.390" v="976" actId="478"/>
          <ac:spMkLst>
            <pc:docMk/>
            <pc:sldMk cId="0" sldId="261"/>
            <ac:spMk id="4" creationId="{00000000-0000-0000-0000-000000000000}"/>
          </ac:spMkLst>
        </pc:spChg>
        <pc:grpChg chg="del mod">
          <ac:chgData name="Pohuja, Sonam" userId="504f60b3-754c-473b-b3a2-1dd6ef7c455e" providerId="ADAL" clId="{BB39CCCC-24CC-4DF8-A653-ACC24F92CD71}" dt="2024-04-28T03:32:58.053" v="905" actId="478"/>
          <ac:grpSpMkLst>
            <pc:docMk/>
            <pc:sldMk cId="0" sldId="261"/>
            <ac:grpSpMk id="6" creationId="{00000000-0000-0000-0000-000000000000}"/>
          </ac:grpSpMkLst>
        </pc:grpChg>
        <pc:picChg chg="mod">
          <ac:chgData name="Pohuja, Sonam" userId="504f60b3-754c-473b-b3a2-1dd6ef7c455e" providerId="ADAL" clId="{BB39CCCC-24CC-4DF8-A653-ACC24F92CD71}" dt="2024-04-28T03:56:36.335" v="1040" actId="1035"/>
          <ac:picMkLst>
            <pc:docMk/>
            <pc:sldMk cId="0" sldId="261"/>
            <ac:picMk id="13" creationId="{3BE69105-07C4-9F8E-E520-6E7EDF89C481}"/>
          </ac:picMkLst>
        </pc:picChg>
      </pc:sldChg>
      <pc:sldChg chg="addSp delSp modSp mod">
        <pc:chgData name="Pohuja, Sonam" userId="504f60b3-754c-473b-b3a2-1dd6ef7c455e" providerId="ADAL" clId="{BB39CCCC-24CC-4DF8-A653-ACC24F92CD71}" dt="2024-04-28T03:00:42.691" v="548" actId="1076"/>
        <pc:sldMkLst>
          <pc:docMk/>
          <pc:sldMk cId="0" sldId="268"/>
        </pc:sldMkLst>
        <pc:spChg chg="mod">
          <ac:chgData name="Pohuja, Sonam" userId="504f60b3-754c-473b-b3a2-1dd6ef7c455e" providerId="ADAL" clId="{BB39CCCC-24CC-4DF8-A653-ACC24F92CD71}" dt="2024-04-28T02:59:55.559" v="544" actId="1076"/>
          <ac:spMkLst>
            <pc:docMk/>
            <pc:sldMk cId="0" sldId="268"/>
            <ac:spMk id="3" creationId="{00000000-0000-0000-0000-000000000000}"/>
          </ac:spMkLst>
        </pc:spChg>
        <pc:spChg chg="del">
          <ac:chgData name="Pohuja, Sonam" userId="504f60b3-754c-473b-b3a2-1dd6ef7c455e" providerId="ADAL" clId="{BB39CCCC-24CC-4DF8-A653-ACC24F92CD71}" dt="2024-04-28T02:55:02.477" v="537" actId="478"/>
          <ac:spMkLst>
            <pc:docMk/>
            <pc:sldMk cId="0" sldId="268"/>
            <ac:spMk id="4" creationId="{00000000-0000-0000-0000-000000000000}"/>
          </ac:spMkLst>
        </pc:spChg>
        <pc:spChg chg="del">
          <ac:chgData name="Pohuja, Sonam" userId="504f60b3-754c-473b-b3a2-1dd6ef7c455e" providerId="ADAL" clId="{BB39CCCC-24CC-4DF8-A653-ACC24F92CD71}" dt="2024-04-28T02:55:07.013" v="538" actId="478"/>
          <ac:spMkLst>
            <pc:docMk/>
            <pc:sldMk cId="0" sldId="268"/>
            <ac:spMk id="5" creationId="{00000000-0000-0000-0000-000000000000}"/>
          </ac:spMkLst>
        </pc:spChg>
        <pc:grpChg chg="del">
          <ac:chgData name="Pohuja, Sonam" userId="504f60b3-754c-473b-b3a2-1dd6ef7c455e" providerId="ADAL" clId="{BB39CCCC-24CC-4DF8-A653-ACC24F92CD71}" dt="2024-04-28T02:53:59.868" v="524" actId="478"/>
          <ac:grpSpMkLst>
            <pc:docMk/>
            <pc:sldMk cId="0" sldId="268"/>
            <ac:grpSpMk id="6" creationId="{00000000-0000-0000-0000-000000000000}"/>
          </ac:grpSpMkLst>
        </pc:grpChg>
        <pc:picChg chg="add mod">
          <ac:chgData name="Pohuja, Sonam" userId="504f60b3-754c-473b-b3a2-1dd6ef7c455e" providerId="ADAL" clId="{BB39CCCC-24CC-4DF8-A653-ACC24F92CD71}" dt="2024-04-28T03:00:42.691" v="548" actId="1076"/>
          <ac:picMkLst>
            <pc:docMk/>
            <pc:sldMk cId="0" sldId="268"/>
            <ac:picMk id="12" creationId="{D305AF3B-BEA8-520E-97AD-91277D53B846}"/>
          </ac:picMkLst>
        </pc:picChg>
      </pc:sldChg>
      <pc:sldChg chg="addSp delSp modSp mod modClrScheme chgLayout">
        <pc:chgData name="Pohuja, Sonam" userId="504f60b3-754c-473b-b3a2-1dd6ef7c455e" providerId="ADAL" clId="{BB39CCCC-24CC-4DF8-A653-ACC24F92CD71}" dt="2024-04-28T03:02:59.728" v="563" actId="120"/>
        <pc:sldMkLst>
          <pc:docMk/>
          <pc:sldMk cId="0" sldId="269"/>
        </pc:sldMkLst>
        <pc:spChg chg="mod ord">
          <ac:chgData name="Pohuja, Sonam" userId="504f60b3-754c-473b-b3a2-1dd6ef7c455e" providerId="ADAL" clId="{BB39CCCC-24CC-4DF8-A653-ACC24F92CD71}" dt="2024-04-28T03:02:59.728" v="563" actId="120"/>
          <ac:spMkLst>
            <pc:docMk/>
            <pc:sldMk cId="0" sldId="269"/>
            <ac:spMk id="3" creationId="{00000000-0000-0000-0000-000000000000}"/>
          </ac:spMkLst>
        </pc:spChg>
        <pc:spChg chg="del">
          <ac:chgData name="Pohuja, Sonam" userId="504f60b3-754c-473b-b3a2-1dd6ef7c455e" providerId="ADAL" clId="{BB39CCCC-24CC-4DF8-A653-ACC24F92CD71}" dt="2024-04-28T02:44:09.504" v="382" actId="478"/>
          <ac:spMkLst>
            <pc:docMk/>
            <pc:sldMk cId="0" sldId="269"/>
            <ac:spMk id="4" creationId="{00000000-0000-0000-0000-000000000000}"/>
          </ac:spMkLst>
        </pc:spChg>
        <pc:spChg chg="del mod">
          <ac:chgData name="Pohuja, Sonam" userId="504f60b3-754c-473b-b3a2-1dd6ef7c455e" providerId="ADAL" clId="{BB39CCCC-24CC-4DF8-A653-ACC24F92CD71}" dt="2024-04-28T02:44:25.020" v="384" actId="478"/>
          <ac:spMkLst>
            <pc:docMk/>
            <pc:sldMk cId="0" sldId="269"/>
            <ac:spMk id="5" creationId="{00000000-0000-0000-0000-000000000000}"/>
          </ac:spMkLst>
        </pc:spChg>
        <pc:spChg chg="del">
          <ac:chgData name="Pohuja, Sonam" userId="504f60b3-754c-473b-b3a2-1dd6ef7c455e" providerId="ADAL" clId="{BB39CCCC-24CC-4DF8-A653-ACC24F92CD71}" dt="2024-04-28T02:44:58.157" v="389" actId="478"/>
          <ac:spMkLst>
            <pc:docMk/>
            <pc:sldMk cId="0" sldId="269"/>
            <ac:spMk id="10" creationId="{00000000-0000-0000-0000-000000000000}"/>
          </ac:spMkLst>
        </pc:spChg>
        <pc:spChg chg="add mod">
          <ac:chgData name="Pohuja, Sonam" userId="504f60b3-754c-473b-b3a2-1dd6ef7c455e" providerId="ADAL" clId="{BB39CCCC-24CC-4DF8-A653-ACC24F92CD71}" dt="2024-04-28T03:02:39.845" v="561" actId="255"/>
          <ac:spMkLst>
            <pc:docMk/>
            <pc:sldMk cId="0" sldId="269"/>
            <ac:spMk id="11" creationId="{E3767046-028A-1BCC-69F4-651A3FD50FE3}"/>
          </ac:spMkLst>
        </pc:spChg>
        <pc:grpChg chg="del">
          <ac:chgData name="Pohuja, Sonam" userId="504f60b3-754c-473b-b3a2-1dd6ef7c455e" providerId="ADAL" clId="{BB39CCCC-24CC-4DF8-A653-ACC24F92CD71}" dt="2024-04-28T02:45:06.906" v="391" actId="478"/>
          <ac:grpSpMkLst>
            <pc:docMk/>
            <pc:sldMk cId="0" sldId="269"/>
            <ac:grpSpMk id="6" creationId="{00000000-0000-0000-0000-000000000000}"/>
          </ac:grpSpMkLst>
        </pc:grpChg>
        <pc:picChg chg="mod">
          <ac:chgData name="Pohuja, Sonam" userId="504f60b3-754c-473b-b3a2-1dd6ef7c455e" providerId="ADAL" clId="{BB39CCCC-24CC-4DF8-A653-ACC24F92CD71}" dt="2024-04-28T02:46:35.629" v="407" actId="1076"/>
          <ac:picMkLst>
            <pc:docMk/>
            <pc:sldMk cId="0" sldId="269"/>
            <ac:picMk id="2" creationId="{00000000-0000-0000-0000-000000000000}"/>
          </ac:picMkLst>
        </pc:picChg>
        <pc:picChg chg="add mod">
          <ac:chgData name="Pohuja, Sonam" userId="504f60b3-754c-473b-b3a2-1dd6ef7c455e" providerId="ADAL" clId="{BB39CCCC-24CC-4DF8-A653-ACC24F92CD71}" dt="2024-04-28T03:01:16.643" v="552" actId="14100"/>
          <ac:picMkLst>
            <pc:docMk/>
            <pc:sldMk cId="0" sldId="269"/>
            <ac:picMk id="2050" creationId="{128461A3-AEFD-BA39-35AC-93AD0C49DA51}"/>
          </ac:picMkLst>
        </pc:picChg>
      </pc:sldChg>
      <pc:sldChg chg="modSp mod">
        <pc:chgData name="Pohuja, Sonam" userId="504f60b3-754c-473b-b3a2-1dd6ef7c455e" providerId="ADAL" clId="{BB39CCCC-24CC-4DF8-A653-ACC24F92CD71}" dt="2024-04-28T04:01:30.615" v="1230" actId="20577"/>
        <pc:sldMkLst>
          <pc:docMk/>
          <pc:sldMk cId="0" sldId="270"/>
        </pc:sldMkLst>
        <pc:spChg chg="mod">
          <ac:chgData name="Pohuja, Sonam" userId="504f60b3-754c-473b-b3a2-1dd6ef7c455e" providerId="ADAL" clId="{BB39CCCC-24CC-4DF8-A653-ACC24F92CD71}" dt="2024-04-28T03:11:10.027" v="752" actId="1076"/>
          <ac:spMkLst>
            <pc:docMk/>
            <pc:sldMk cId="0" sldId="270"/>
            <ac:spMk id="4" creationId="{00000000-0000-0000-0000-000000000000}"/>
          </ac:spMkLst>
        </pc:spChg>
        <pc:spChg chg="mod">
          <ac:chgData name="Pohuja, Sonam" userId="504f60b3-754c-473b-b3a2-1dd6ef7c455e" providerId="ADAL" clId="{BB39CCCC-24CC-4DF8-A653-ACC24F92CD71}" dt="2024-04-28T03:10:28.177" v="747" actId="14100"/>
          <ac:spMkLst>
            <pc:docMk/>
            <pc:sldMk cId="0" sldId="270"/>
            <ac:spMk id="5" creationId="{00000000-0000-0000-0000-000000000000}"/>
          </ac:spMkLst>
        </pc:spChg>
        <pc:spChg chg="mod">
          <ac:chgData name="Pohuja, Sonam" userId="504f60b3-754c-473b-b3a2-1dd6ef7c455e" providerId="ADAL" clId="{BB39CCCC-24CC-4DF8-A653-ACC24F92CD71}" dt="2024-04-28T04:01:30.615" v="1230" actId="20577"/>
          <ac:spMkLst>
            <pc:docMk/>
            <pc:sldMk cId="0" sldId="270"/>
            <ac:spMk id="6" creationId="{00000000-0000-0000-0000-000000000000}"/>
          </ac:spMkLst>
        </pc:spChg>
        <pc:spChg chg="mod">
          <ac:chgData name="Pohuja, Sonam" userId="504f60b3-754c-473b-b3a2-1dd6ef7c455e" providerId="ADAL" clId="{BB39CCCC-24CC-4DF8-A653-ACC24F92CD71}" dt="2024-04-28T03:06:43.692" v="564" actId="255"/>
          <ac:spMkLst>
            <pc:docMk/>
            <pc:sldMk cId="0" sldId="270"/>
            <ac:spMk id="7" creationId="{00000000-0000-0000-0000-000000000000}"/>
          </ac:spMkLst>
        </pc:spChg>
        <pc:grpChg chg="mod">
          <ac:chgData name="Pohuja, Sonam" userId="504f60b3-754c-473b-b3a2-1dd6ef7c455e" providerId="ADAL" clId="{BB39CCCC-24CC-4DF8-A653-ACC24F92CD71}" dt="2024-04-28T03:10:45.551" v="748" actId="14100"/>
          <ac:grpSpMkLst>
            <pc:docMk/>
            <pc:sldMk cId="0" sldId="270"/>
            <ac:grpSpMk id="3" creationId="{00000000-0000-0000-0000-000000000000}"/>
          </ac:grpSpMkLst>
        </pc:grpChg>
        <pc:picChg chg="mod">
          <ac:chgData name="Pohuja, Sonam" userId="504f60b3-754c-473b-b3a2-1dd6ef7c455e" providerId="ADAL" clId="{BB39CCCC-24CC-4DF8-A653-ACC24F92CD71}" dt="2024-04-28T03:12:12.810" v="760" actId="1076"/>
          <ac:picMkLst>
            <pc:docMk/>
            <pc:sldMk cId="0" sldId="270"/>
            <ac:picMk id="8" creationId="{A9229186-632B-FA81-4CBE-EE9F19E8BC1E}"/>
          </ac:picMkLst>
        </pc:picChg>
        <pc:picChg chg="mod">
          <ac:chgData name="Pohuja, Sonam" userId="504f60b3-754c-473b-b3a2-1dd6ef7c455e" providerId="ADAL" clId="{BB39CCCC-24CC-4DF8-A653-ACC24F92CD71}" dt="2024-04-28T03:11:15.441" v="753" actId="1076"/>
          <ac:picMkLst>
            <pc:docMk/>
            <pc:sldMk cId="0" sldId="270"/>
            <ac:picMk id="9" creationId="{789D6015-204F-644B-0C36-08EA13D0E35B}"/>
          </ac:picMkLst>
        </pc:picChg>
        <pc:picChg chg="mod">
          <ac:chgData name="Pohuja, Sonam" userId="504f60b3-754c-473b-b3a2-1dd6ef7c455e" providerId="ADAL" clId="{BB39CCCC-24CC-4DF8-A653-ACC24F92CD71}" dt="2024-04-28T03:11:18.940" v="754" actId="1076"/>
          <ac:picMkLst>
            <pc:docMk/>
            <pc:sldMk cId="0" sldId="270"/>
            <ac:picMk id="10" creationId="{98136C7C-33D1-0564-8A02-5398F1D3A81E}"/>
          </ac:picMkLst>
        </pc:picChg>
      </pc:sldChg>
      <pc:sldChg chg="addSp modSp del mod">
        <pc:chgData name="Pohuja, Sonam" userId="504f60b3-754c-473b-b3a2-1dd6ef7c455e" providerId="ADAL" clId="{BB39CCCC-24CC-4DF8-A653-ACC24F92CD71}" dt="2024-04-28T03:45:02.625" v="931" actId="47"/>
        <pc:sldMkLst>
          <pc:docMk/>
          <pc:sldMk cId="2311706127" sldId="273"/>
        </pc:sldMkLst>
        <pc:spChg chg="mod">
          <ac:chgData name="Pohuja, Sonam" userId="504f60b3-754c-473b-b3a2-1dd6ef7c455e" providerId="ADAL" clId="{BB39CCCC-24CC-4DF8-A653-ACC24F92CD71}" dt="2024-04-28T03:29:45.078" v="901" actId="1076"/>
          <ac:spMkLst>
            <pc:docMk/>
            <pc:sldMk cId="2311706127" sldId="273"/>
            <ac:spMk id="2" creationId="{5DF3F088-1E6D-3AA2-5B45-E7B4D957846C}"/>
          </ac:spMkLst>
        </pc:spChg>
        <pc:picChg chg="add mod">
          <ac:chgData name="Pohuja, Sonam" userId="504f60b3-754c-473b-b3a2-1dd6ef7c455e" providerId="ADAL" clId="{BB39CCCC-24CC-4DF8-A653-ACC24F92CD71}" dt="2024-04-28T03:31:02.153" v="903" actId="1076"/>
          <ac:picMkLst>
            <pc:docMk/>
            <pc:sldMk cId="2311706127" sldId="273"/>
            <ac:picMk id="7170" creationId="{E9FC9667-2FCE-B120-A5A3-3E5707FE9A55}"/>
          </ac:picMkLst>
        </pc:picChg>
      </pc:sldChg>
      <pc:sldChg chg="addSp modSp mod">
        <pc:chgData name="Pohuja, Sonam" userId="504f60b3-754c-473b-b3a2-1dd6ef7c455e" providerId="ADAL" clId="{BB39CCCC-24CC-4DF8-A653-ACC24F92CD71}" dt="2024-04-28T03:57:35.223" v="1053" actId="1076"/>
        <pc:sldMkLst>
          <pc:docMk/>
          <pc:sldMk cId="1801673994" sldId="274"/>
        </pc:sldMkLst>
        <pc:spChg chg="mod">
          <ac:chgData name="Pohuja, Sonam" userId="504f60b3-754c-473b-b3a2-1dd6ef7c455e" providerId="ADAL" clId="{BB39CCCC-24CC-4DF8-A653-ACC24F92CD71}" dt="2024-04-28T03:57:35.223" v="1053" actId="1076"/>
          <ac:spMkLst>
            <pc:docMk/>
            <pc:sldMk cId="1801673994" sldId="274"/>
            <ac:spMk id="2" creationId="{6ED5532B-2192-EAA1-2314-B4ADB0373712}"/>
          </ac:spMkLst>
        </pc:spChg>
        <pc:picChg chg="add mod">
          <ac:chgData name="Pohuja, Sonam" userId="504f60b3-754c-473b-b3a2-1dd6ef7c455e" providerId="ADAL" clId="{BB39CCCC-24CC-4DF8-A653-ACC24F92CD71}" dt="2024-04-28T03:51:33.740" v="983" actId="1076"/>
          <ac:picMkLst>
            <pc:docMk/>
            <pc:sldMk cId="1801673994" sldId="274"/>
            <ac:picMk id="5122" creationId="{B247D03D-CCAE-D257-25EF-A1F40098A1AD}"/>
          </ac:picMkLst>
        </pc:picChg>
      </pc:sldChg>
      <pc:sldChg chg="addSp delSp modSp mod">
        <pc:chgData name="Pohuja, Sonam" userId="504f60b3-754c-473b-b3a2-1dd6ef7c455e" providerId="ADAL" clId="{BB39CCCC-24CC-4DF8-A653-ACC24F92CD71}" dt="2024-04-28T03:57:51.485" v="1054" actId="14100"/>
        <pc:sldMkLst>
          <pc:docMk/>
          <pc:sldMk cId="3133651295" sldId="275"/>
        </pc:sldMkLst>
        <pc:spChg chg="mod">
          <ac:chgData name="Pohuja, Sonam" userId="504f60b3-754c-473b-b3a2-1dd6ef7c455e" providerId="ADAL" clId="{BB39CCCC-24CC-4DF8-A653-ACC24F92CD71}" dt="2024-04-28T03:53:02.755" v="1003" actId="14100"/>
          <ac:spMkLst>
            <pc:docMk/>
            <pc:sldMk cId="3133651295" sldId="275"/>
            <ac:spMk id="2" creationId="{6C47632C-103E-52A3-E8BC-2905B2B222D7}"/>
          </ac:spMkLst>
        </pc:spChg>
        <pc:picChg chg="add del">
          <ac:chgData name="Pohuja, Sonam" userId="504f60b3-754c-473b-b3a2-1dd6ef7c455e" providerId="ADAL" clId="{BB39CCCC-24CC-4DF8-A653-ACC24F92CD71}" dt="2024-04-28T03:24:02.115" v="849" actId="478"/>
          <ac:picMkLst>
            <pc:docMk/>
            <pc:sldMk cId="3133651295" sldId="275"/>
            <ac:picMk id="4" creationId="{871FAFE3-1AE8-BA98-F492-274B528B484F}"/>
          </ac:picMkLst>
        </pc:picChg>
        <pc:picChg chg="add mod">
          <ac:chgData name="Pohuja, Sonam" userId="504f60b3-754c-473b-b3a2-1dd6ef7c455e" providerId="ADAL" clId="{BB39CCCC-24CC-4DF8-A653-ACC24F92CD71}" dt="2024-04-28T03:57:51.485" v="1054" actId="14100"/>
          <ac:picMkLst>
            <pc:docMk/>
            <pc:sldMk cId="3133651295" sldId="275"/>
            <ac:picMk id="3074" creationId="{232A23B3-EB76-9D1B-E076-49C49B275287}"/>
          </ac:picMkLst>
        </pc:picChg>
      </pc:sldChg>
      <pc:sldChg chg="addSp modSp mod">
        <pc:chgData name="Pohuja, Sonam" userId="504f60b3-754c-473b-b3a2-1dd6ef7c455e" providerId="ADAL" clId="{BB39CCCC-24CC-4DF8-A653-ACC24F92CD71}" dt="2024-04-28T03:54:29.707" v="1019" actId="1076"/>
        <pc:sldMkLst>
          <pc:docMk/>
          <pc:sldMk cId="3995282365" sldId="276"/>
        </pc:sldMkLst>
        <pc:spChg chg="mod">
          <ac:chgData name="Pohuja, Sonam" userId="504f60b3-754c-473b-b3a2-1dd6ef7c455e" providerId="ADAL" clId="{BB39CCCC-24CC-4DF8-A653-ACC24F92CD71}" dt="2024-04-28T03:54:22.190" v="1017" actId="1076"/>
          <ac:spMkLst>
            <pc:docMk/>
            <pc:sldMk cId="3995282365" sldId="276"/>
            <ac:spMk id="2" creationId="{64DE37B8-381C-4DD8-173E-378E2D7D173F}"/>
          </ac:spMkLst>
        </pc:spChg>
        <pc:picChg chg="add mod">
          <ac:chgData name="Pohuja, Sonam" userId="504f60b3-754c-473b-b3a2-1dd6ef7c455e" providerId="ADAL" clId="{BB39CCCC-24CC-4DF8-A653-ACC24F92CD71}" dt="2024-04-28T03:54:29.707" v="1019" actId="1076"/>
          <ac:picMkLst>
            <pc:docMk/>
            <pc:sldMk cId="3995282365" sldId="276"/>
            <ac:picMk id="6146" creationId="{8E3A0499-5544-FEAC-71C9-C38201688DFB}"/>
          </ac:picMkLst>
        </pc:picChg>
      </pc:sldChg>
      <pc:sldChg chg="modSp mod">
        <pc:chgData name="Pohuja, Sonam" userId="504f60b3-754c-473b-b3a2-1dd6ef7c455e" providerId="ADAL" clId="{BB39CCCC-24CC-4DF8-A653-ACC24F92CD71}" dt="2024-04-28T02:37:46.754" v="340"/>
        <pc:sldMkLst>
          <pc:docMk/>
          <pc:sldMk cId="301697677" sldId="278"/>
        </pc:sldMkLst>
        <pc:spChg chg="mod">
          <ac:chgData name="Pohuja, Sonam" userId="504f60b3-754c-473b-b3a2-1dd6ef7c455e" providerId="ADAL" clId="{BB39CCCC-24CC-4DF8-A653-ACC24F92CD71}" dt="2024-04-28T02:36:37.942" v="329" actId="122"/>
          <ac:spMkLst>
            <pc:docMk/>
            <pc:sldMk cId="301697677" sldId="278"/>
            <ac:spMk id="2" creationId="{22740626-EA27-16D6-3E75-7E956C0D304E}"/>
          </ac:spMkLst>
        </pc:spChg>
        <pc:graphicFrameChg chg="mod">
          <ac:chgData name="Pohuja, Sonam" userId="504f60b3-754c-473b-b3a2-1dd6ef7c455e" providerId="ADAL" clId="{BB39CCCC-24CC-4DF8-A653-ACC24F92CD71}" dt="2024-04-28T02:37:46.754" v="340"/>
          <ac:graphicFrameMkLst>
            <pc:docMk/>
            <pc:sldMk cId="301697677" sldId="278"/>
            <ac:graphicFrameMk id="3" creationId="{4F8D82C5-483D-10DB-82FB-87689F18FD37}"/>
          </ac:graphicFrameMkLst>
        </pc:graphicFrameChg>
      </pc:sldChg>
      <pc:sldChg chg="modSp mod">
        <pc:chgData name="Pohuja, Sonam" userId="504f60b3-754c-473b-b3a2-1dd6ef7c455e" providerId="ADAL" clId="{BB39CCCC-24CC-4DF8-A653-ACC24F92CD71}" dt="2024-04-28T02:10:43.571" v="92" actId="122"/>
        <pc:sldMkLst>
          <pc:docMk/>
          <pc:sldMk cId="413540045" sldId="280"/>
        </pc:sldMkLst>
        <pc:spChg chg="mod">
          <ac:chgData name="Pohuja, Sonam" userId="504f60b3-754c-473b-b3a2-1dd6ef7c455e" providerId="ADAL" clId="{BB39CCCC-24CC-4DF8-A653-ACC24F92CD71}" dt="2024-04-28T02:10:43.571" v="92" actId="122"/>
          <ac:spMkLst>
            <pc:docMk/>
            <pc:sldMk cId="413540045" sldId="280"/>
            <ac:spMk id="2" creationId="{B83A5D5F-8670-869C-D173-33D080D54C40}"/>
          </ac:spMkLst>
        </pc:spChg>
        <pc:spChg chg="mod">
          <ac:chgData name="Pohuja, Sonam" userId="504f60b3-754c-473b-b3a2-1dd6ef7c455e" providerId="ADAL" clId="{BB39CCCC-24CC-4DF8-A653-ACC24F92CD71}" dt="2024-04-28T01:59:25.885" v="39" actId="1076"/>
          <ac:spMkLst>
            <pc:docMk/>
            <pc:sldMk cId="413540045" sldId="280"/>
            <ac:spMk id="3" creationId="{87FD947F-79DB-BFD5-90C3-0A88FB97CE66}"/>
          </ac:spMkLst>
        </pc:spChg>
        <pc:picChg chg="mod">
          <ac:chgData name="Pohuja, Sonam" userId="504f60b3-754c-473b-b3a2-1dd6ef7c455e" providerId="ADAL" clId="{BB39CCCC-24CC-4DF8-A653-ACC24F92CD71}" dt="2024-04-28T01:43:14.262" v="2" actId="1076"/>
          <ac:picMkLst>
            <pc:docMk/>
            <pc:sldMk cId="413540045" sldId="280"/>
            <ac:picMk id="4" creationId="{FF669054-E816-5D77-4787-30DFFAF11507}"/>
          </ac:picMkLst>
        </pc:picChg>
      </pc:sldChg>
      <pc:sldChg chg="addSp modSp mod">
        <pc:chgData name="Pohuja, Sonam" userId="504f60b3-754c-473b-b3a2-1dd6ef7c455e" providerId="ADAL" clId="{BB39CCCC-24CC-4DF8-A653-ACC24F92CD71}" dt="2024-04-28T03:56:04.609" v="1036" actId="1076"/>
        <pc:sldMkLst>
          <pc:docMk/>
          <pc:sldMk cId="3103184936" sldId="281"/>
        </pc:sldMkLst>
        <pc:spChg chg="mod">
          <ac:chgData name="Pohuja, Sonam" userId="504f60b3-754c-473b-b3a2-1dd6ef7c455e" providerId="ADAL" clId="{BB39CCCC-24CC-4DF8-A653-ACC24F92CD71}" dt="2024-04-28T03:55:55.443" v="1034" actId="1076"/>
          <ac:spMkLst>
            <pc:docMk/>
            <pc:sldMk cId="3103184936" sldId="281"/>
            <ac:spMk id="2" creationId="{DA3C8862-2C08-C753-1EDE-F769141FF611}"/>
          </ac:spMkLst>
        </pc:spChg>
        <pc:picChg chg="add mod">
          <ac:chgData name="Pohuja, Sonam" userId="504f60b3-754c-473b-b3a2-1dd6ef7c455e" providerId="ADAL" clId="{BB39CCCC-24CC-4DF8-A653-ACC24F92CD71}" dt="2024-04-28T03:56:04.609" v="1036" actId="1076"/>
          <ac:picMkLst>
            <pc:docMk/>
            <pc:sldMk cId="3103184936" sldId="281"/>
            <ac:picMk id="4098" creationId="{781FD8D2-FF13-415A-77FE-A1733D8A62E7}"/>
          </ac:picMkLst>
        </pc:picChg>
      </pc:sldChg>
      <pc:sldChg chg="addSp delSp modSp new mod">
        <pc:chgData name="Pohuja, Sonam" userId="504f60b3-754c-473b-b3a2-1dd6ef7c455e" providerId="ADAL" clId="{BB39CCCC-24CC-4DF8-A653-ACC24F92CD71}" dt="2024-04-28T02:36:04.590" v="327" actId="14100"/>
        <pc:sldMkLst>
          <pc:docMk/>
          <pc:sldMk cId="466298764" sldId="282"/>
        </pc:sldMkLst>
        <pc:spChg chg="mod">
          <ac:chgData name="Pohuja, Sonam" userId="504f60b3-754c-473b-b3a2-1dd6ef7c455e" providerId="ADAL" clId="{BB39CCCC-24CC-4DF8-A653-ACC24F92CD71}" dt="2024-04-28T02:34:10.316" v="313" actId="1076"/>
          <ac:spMkLst>
            <pc:docMk/>
            <pc:sldMk cId="466298764" sldId="282"/>
            <ac:spMk id="2" creationId="{7843EA7C-6637-273A-342D-2D3044F0BC6B}"/>
          </ac:spMkLst>
        </pc:spChg>
        <pc:spChg chg="add del mod">
          <ac:chgData name="Pohuja, Sonam" userId="504f60b3-754c-473b-b3a2-1dd6ef7c455e" providerId="ADAL" clId="{BB39CCCC-24CC-4DF8-A653-ACC24F92CD71}" dt="2024-04-28T02:27:45.183" v="229" actId="478"/>
          <ac:spMkLst>
            <pc:docMk/>
            <pc:sldMk cId="466298764" sldId="282"/>
            <ac:spMk id="4" creationId="{8034B635-519D-363F-0183-FC52DA3208DB}"/>
          </ac:spMkLst>
        </pc:spChg>
        <pc:spChg chg="add mod">
          <ac:chgData name="Pohuja, Sonam" userId="504f60b3-754c-473b-b3a2-1dd6ef7c455e" providerId="ADAL" clId="{BB39CCCC-24CC-4DF8-A653-ACC24F92CD71}" dt="2024-04-28T02:35:56.154" v="326" actId="1076"/>
          <ac:spMkLst>
            <pc:docMk/>
            <pc:sldMk cId="466298764" sldId="282"/>
            <ac:spMk id="10" creationId="{0E845B62-DC81-2415-CF16-CC29FC696CEB}"/>
          </ac:spMkLst>
        </pc:spChg>
        <pc:spChg chg="add del mod">
          <ac:chgData name="Pohuja, Sonam" userId="504f60b3-754c-473b-b3a2-1dd6ef7c455e" providerId="ADAL" clId="{BB39CCCC-24CC-4DF8-A653-ACC24F92CD71}" dt="2024-04-28T02:35:18.500" v="321"/>
          <ac:spMkLst>
            <pc:docMk/>
            <pc:sldMk cId="466298764" sldId="282"/>
            <ac:spMk id="11" creationId="{3700B08C-789B-BCB6-BBA2-34121E720FFB}"/>
          </ac:spMkLst>
        </pc:spChg>
        <pc:spChg chg="add del mod">
          <ac:chgData name="Pohuja, Sonam" userId="504f60b3-754c-473b-b3a2-1dd6ef7c455e" providerId="ADAL" clId="{BB39CCCC-24CC-4DF8-A653-ACC24F92CD71}" dt="2024-04-28T02:35:42.568" v="324"/>
          <ac:spMkLst>
            <pc:docMk/>
            <pc:sldMk cId="466298764" sldId="282"/>
            <ac:spMk id="12" creationId="{EA11A119-43E4-B762-D0CB-00B074FD39FD}"/>
          </ac:spMkLst>
        </pc:spChg>
        <pc:picChg chg="add del mod">
          <ac:chgData name="Pohuja, Sonam" userId="504f60b3-754c-473b-b3a2-1dd6ef7c455e" providerId="ADAL" clId="{BB39CCCC-24CC-4DF8-A653-ACC24F92CD71}" dt="2024-04-28T02:30:27.211" v="238" actId="21"/>
          <ac:picMkLst>
            <pc:docMk/>
            <pc:sldMk cId="466298764" sldId="282"/>
            <ac:picMk id="6" creationId="{EAC745B4-7571-692B-3A49-D35CC9C05520}"/>
          </ac:picMkLst>
        </pc:picChg>
        <pc:picChg chg="add mod">
          <ac:chgData name="Pohuja, Sonam" userId="504f60b3-754c-473b-b3a2-1dd6ef7c455e" providerId="ADAL" clId="{BB39CCCC-24CC-4DF8-A653-ACC24F92CD71}" dt="2024-04-28T02:36:04.590" v="327" actId="14100"/>
          <ac:picMkLst>
            <pc:docMk/>
            <pc:sldMk cId="466298764" sldId="282"/>
            <ac:picMk id="8" creationId="{8C2D0018-4BF3-C969-2062-47FAF97B32D7}"/>
          </ac:picMkLst>
        </pc:picChg>
        <pc:picChg chg="add mod">
          <ac:chgData name="Pohuja, Sonam" userId="504f60b3-754c-473b-b3a2-1dd6ef7c455e" providerId="ADAL" clId="{BB39CCCC-24CC-4DF8-A653-ACC24F92CD71}" dt="2024-04-28T02:35:51.380" v="325" actId="1076"/>
          <ac:picMkLst>
            <pc:docMk/>
            <pc:sldMk cId="466298764" sldId="282"/>
            <ac:picMk id="9" creationId="{56AA5BB2-AB44-3D32-2CB4-1519B408ABC1}"/>
          </ac:picMkLst>
        </pc:picChg>
      </pc:sldChg>
    </pc:docChg>
  </pc:docChgLst>
  <pc:docChgLst>
    <pc:chgData name="Sabnam, Sonali" userId="S::sonalisabnam@my.unt.edu::12b1631e-a288-40a7-85d2-53612043269a" providerId="AD" clId="Web-{799E2543-DF68-6C3B-2F37-C2D7A8A852E9}"/>
    <pc:docChg chg="addSld delSld modSld">
      <pc:chgData name="Sabnam, Sonali" userId="S::sonalisabnam@my.unt.edu::12b1631e-a288-40a7-85d2-53612043269a" providerId="AD" clId="Web-{799E2543-DF68-6C3B-2F37-C2D7A8A852E9}" dt="2024-04-23T00:06:47.241" v="196" actId="14100"/>
      <pc:docMkLst>
        <pc:docMk/>
      </pc:docMkLst>
      <pc:sldChg chg="addSp delSp modSp">
        <pc:chgData name="Sabnam, Sonali" userId="S::sonalisabnam@my.unt.edu::12b1631e-a288-40a7-85d2-53612043269a" providerId="AD" clId="Web-{799E2543-DF68-6C3B-2F37-C2D7A8A852E9}" dt="2024-04-23T00:06:47.241" v="196" actId="14100"/>
        <pc:sldMkLst>
          <pc:docMk/>
          <pc:sldMk cId="0" sldId="261"/>
        </pc:sldMkLst>
        <pc:spChg chg="mod">
          <ac:chgData name="Sabnam, Sonali" userId="S::sonalisabnam@my.unt.edu::12b1631e-a288-40a7-85d2-53612043269a" providerId="AD" clId="Web-{799E2543-DF68-6C3B-2F37-C2D7A8A852E9}" dt="2024-04-23T00:00:14.946" v="185" actId="14100"/>
          <ac:spMkLst>
            <pc:docMk/>
            <pc:sldMk cId="0" sldId="261"/>
            <ac:spMk id="3" creationId="{00000000-0000-0000-0000-000000000000}"/>
          </ac:spMkLst>
        </pc:spChg>
        <pc:spChg chg="del mod">
          <ac:chgData name="Sabnam, Sonali" userId="S::sonalisabnam@my.unt.edu::12b1631e-a288-40a7-85d2-53612043269a" providerId="AD" clId="Web-{799E2543-DF68-6C3B-2F37-C2D7A8A852E9}" dt="2024-04-22T23:59:41.741" v="177"/>
          <ac:spMkLst>
            <pc:docMk/>
            <pc:sldMk cId="0" sldId="261"/>
            <ac:spMk id="5" creationId="{00000000-0000-0000-0000-000000000000}"/>
          </ac:spMkLst>
        </pc:spChg>
        <pc:spChg chg="add mod">
          <ac:chgData name="Sabnam, Sonali" userId="S::sonalisabnam@my.unt.edu::12b1631e-a288-40a7-85d2-53612043269a" providerId="AD" clId="Web-{799E2543-DF68-6C3B-2F37-C2D7A8A852E9}" dt="2024-04-22T23:59:41.741" v="177"/>
          <ac:spMkLst>
            <pc:docMk/>
            <pc:sldMk cId="0" sldId="261"/>
            <ac:spMk id="12" creationId="{3EFE2A1D-6B26-A80E-509A-1EC25FBF4692}"/>
          </ac:spMkLst>
        </pc:spChg>
        <pc:picChg chg="add mod">
          <ac:chgData name="Sabnam, Sonali" userId="S::sonalisabnam@my.unt.edu::12b1631e-a288-40a7-85d2-53612043269a" providerId="AD" clId="Web-{799E2543-DF68-6C3B-2F37-C2D7A8A852E9}" dt="2024-04-23T00:06:47.241" v="196" actId="14100"/>
          <ac:picMkLst>
            <pc:docMk/>
            <pc:sldMk cId="0" sldId="261"/>
            <ac:picMk id="13" creationId="{3BE69105-07C4-9F8E-E520-6E7EDF89C481}"/>
          </ac:picMkLst>
        </pc:picChg>
      </pc:sldChg>
      <pc:sldChg chg="addSp delSp modSp new del">
        <pc:chgData name="Sabnam, Sonali" userId="S::sonalisabnam@my.unt.edu::12b1631e-a288-40a7-85d2-53612043269a" providerId="AD" clId="Web-{799E2543-DF68-6C3B-2F37-C2D7A8A852E9}" dt="2024-04-22T23:49:54.330" v="71"/>
        <pc:sldMkLst>
          <pc:docMk/>
          <pc:sldMk cId="2417703510" sldId="277"/>
        </pc:sldMkLst>
        <pc:spChg chg="mod">
          <ac:chgData name="Sabnam, Sonali" userId="S::sonalisabnam@my.unt.edu::12b1631e-a288-40a7-85d2-53612043269a" providerId="AD" clId="Web-{799E2543-DF68-6C3B-2F37-C2D7A8A852E9}" dt="2024-04-22T23:40:18.497" v="30" actId="20577"/>
          <ac:spMkLst>
            <pc:docMk/>
            <pc:sldMk cId="2417703510" sldId="277"/>
            <ac:spMk id="2" creationId="{67D7B502-969D-4994-39D5-42090B69D7FF}"/>
          </ac:spMkLst>
        </pc:spChg>
        <pc:spChg chg="del mod">
          <ac:chgData name="Sabnam, Sonali" userId="S::sonalisabnam@my.unt.edu::12b1631e-a288-40a7-85d2-53612043269a" providerId="AD" clId="Web-{799E2543-DF68-6C3B-2F37-C2D7A8A852E9}" dt="2024-04-22T23:41:43.515" v="36"/>
          <ac:spMkLst>
            <pc:docMk/>
            <pc:sldMk cId="2417703510" sldId="277"/>
            <ac:spMk id="3" creationId="{324EB9C3-EE52-61F3-E0BB-749DF64D57B9}"/>
          </ac:spMkLst>
        </pc:spChg>
        <pc:spChg chg="add del mod">
          <ac:chgData name="Sabnam, Sonali" userId="S::sonalisabnam@my.unt.edu::12b1631e-a288-40a7-85d2-53612043269a" providerId="AD" clId="Web-{799E2543-DF68-6C3B-2F37-C2D7A8A852E9}" dt="2024-04-22T23:43:49.895" v="43"/>
          <ac:spMkLst>
            <pc:docMk/>
            <pc:sldMk cId="2417703510" sldId="277"/>
            <ac:spMk id="5" creationId="{46E15AE6-02BF-95AE-2628-78B474824200}"/>
          </ac:spMkLst>
        </pc:spChg>
        <pc:spChg chg="add mod">
          <ac:chgData name="Sabnam, Sonali" userId="S::sonalisabnam@my.unt.edu::12b1631e-a288-40a7-85d2-53612043269a" providerId="AD" clId="Web-{799E2543-DF68-6C3B-2F37-C2D7A8A852E9}" dt="2024-04-22T23:44:36.693" v="52" actId="14100"/>
          <ac:spMkLst>
            <pc:docMk/>
            <pc:sldMk cId="2417703510" sldId="277"/>
            <ac:spMk id="7" creationId="{9C97A657-D053-8097-3DC3-E584BF7F3048}"/>
          </ac:spMkLst>
        </pc:spChg>
        <pc:picChg chg="mod modCrop">
          <ac:chgData name="Sabnam, Sonali" userId="S::sonalisabnam@my.unt.edu::12b1631e-a288-40a7-85d2-53612043269a" providerId="AD" clId="Web-{799E2543-DF68-6C3B-2F37-C2D7A8A852E9}" dt="2024-04-22T23:49:46.579" v="70" actId="1076"/>
          <ac:picMkLst>
            <pc:docMk/>
            <pc:sldMk cId="2417703510" sldId="277"/>
            <ac:picMk id="4" creationId="{56D54BFA-ADE0-B277-7AEC-5B6C99179F30}"/>
          </ac:picMkLst>
        </pc:picChg>
        <pc:picChg chg="add mod">
          <ac:chgData name="Sabnam, Sonali" userId="S::sonalisabnam@my.unt.edu::12b1631e-a288-40a7-85d2-53612043269a" providerId="AD" clId="Web-{799E2543-DF68-6C3B-2F37-C2D7A8A852E9}" dt="2024-04-22T23:45:05.663" v="55" actId="14100"/>
          <ac:picMkLst>
            <pc:docMk/>
            <pc:sldMk cId="2417703510" sldId="277"/>
            <ac:picMk id="8" creationId="{7803623A-2326-9A64-B155-AD2339B31664}"/>
          </ac:picMkLst>
        </pc:picChg>
      </pc:sldChg>
      <pc:sldChg chg="new">
        <pc:chgData name="Sabnam, Sonali" userId="S::sonalisabnam@my.unt.edu::12b1631e-a288-40a7-85d2-53612043269a" providerId="AD" clId="Web-{799E2543-DF68-6C3B-2F37-C2D7A8A852E9}" dt="2024-04-22T23:39:04.635" v="1"/>
        <pc:sldMkLst>
          <pc:docMk/>
          <pc:sldMk cId="301697677" sldId="278"/>
        </pc:sldMkLst>
      </pc:sldChg>
      <pc:sldChg chg="addSp delSp modSp new">
        <pc:chgData name="Sabnam, Sonali" userId="S::sonalisabnam@my.unt.edu::12b1631e-a288-40a7-85d2-53612043269a" providerId="AD" clId="Web-{799E2543-DF68-6C3B-2F37-C2D7A8A852E9}" dt="2024-04-23T00:06:01.583" v="195" actId="1076"/>
        <pc:sldMkLst>
          <pc:docMk/>
          <pc:sldMk cId="3371067563" sldId="279"/>
        </pc:sldMkLst>
        <pc:spChg chg="mod">
          <ac:chgData name="Sabnam, Sonali" userId="S::sonalisabnam@my.unt.edu::12b1631e-a288-40a7-85d2-53612043269a" providerId="AD" clId="Web-{799E2543-DF68-6C3B-2F37-C2D7A8A852E9}" dt="2024-04-23T00:06:01.583" v="195" actId="1076"/>
          <ac:spMkLst>
            <pc:docMk/>
            <pc:sldMk cId="3371067563" sldId="279"/>
            <ac:spMk id="2" creationId="{0205F8C9-FB7C-BFD5-C8A5-F33D67C12E1F}"/>
          </ac:spMkLst>
        </pc:spChg>
        <pc:spChg chg="mod">
          <ac:chgData name="Sabnam, Sonali" userId="S::sonalisabnam@my.unt.edu::12b1631e-a288-40a7-85d2-53612043269a" providerId="AD" clId="Web-{799E2543-DF68-6C3B-2F37-C2D7A8A852E9}" dt="2024-04-22T23:51:29.255" v="90" actId="14100"/>
          <ac:spMkLst>
            <pc:docMk/>
            <pc:sldMk cId="3371067563" sldId="279"/>
            <ac:spMk id="3" creationId="{B87CA5A2-30A7-4BB6-9E51-FDA7DCE05B6F}"/>
          </ac:spMkLst>
        </pc:spChg>
        <pc:spChg chg="add mod">
          <ac:chgData name="Sabnam, Sonali" userId="S::sonalisabnam@my.unt.edu::12b1631e-a288-40a7-85d2-53612043269a" providerId="AD" clId="Web-{799E2543-DF68-6C3B-2F37-C2D7A8A852E9}" dt="2024-04-22T23:53:13.196" v="124" actId="20577"/>
          <ac:spMkLst>
            <pc:docMk/>
            <pc:sldMk cId="3371067563" sldId="279"/>
            <ac:spMk id="4" creationId="{AB8A42D9-38A9-C76E-63C9-64A34A8A46FC}"/>
          </ac:spMkLst>
        </pc:spChg>
        <pc:spChg chg="add mod">
          <ac:chgData name="Sabnam, Sonali" userId="S::sonalisabnam@my.unt.edu::12b1631e-a288-40a7-85d2-53612043269a" providerId="AD" clId="Web-{799E2543-DF68-6C3B-2F37-C2D7A8A852E9}" dt="2024-04-22T23:54:24.339" v="141" actId="20577"/>
          <ac:spMkLst>
            <pc:docMk/>
            <pc:sldMk cId="3371067563" sldId="279"/>
            <ac:spMk id="5" creationId="{1C05A75D-D2FE-DC51-024D-72171EFF2835}"/>
          </ac:spMkLst>
        </pc:spChg>
        <pc:spChg chg="add mod">
          <ac:chgData name="Sabnam, Sonali" userId="S::sonalisabnam@my.unt.edu::12b1631e-a288-40a7-85d2-53612043269a" providerId="AD" clId="Web-{799E2543-DF68-6C3B-2F37-C2D7A8A852E9}" dt="2024-04-22T23:54:29.558" v="150" actId="20577"/>
          <ac:spMkLst>
            <pc:docMk/>
            <pc:sldMk cId="3371067563" sldId="279"/>
            <ac:spMk id="6" creationId="{3B328B7A-D779-5A21-9EF8-EA64BE4BDB16}"/>
          </ac:spMkLst>
        </pc:spChg>
        <pc:spChg chg="add mod">
          <ac:chgData name="Sabnam, Sonali" userId="S::sonalisabnam@my.unt.edu::12b1631e-a288-40a7-85d2-53612043269a" providerId="AD" clId="Web-{799E2543-DF68-6C3B-2F37-C2D7A8A852E9}" dt="2024-04-22T23:57:39.487" v="172" actId="1076"/>
          <ac:spMkLst>
            <pc:docMk/>
            <pc:sldMk cId="3371067563" sldId="279"/>
            <ac:spMk id="7" creationId="{874449B4-E63E-2A18-6417-48AA9D74DAC1}"/>
          </ac:spMkLst>
        </pc:spChg>
        <pc:spChg chg="add">
          <ac:chgData name="Sabnam, Sonali" userId="S::sonalisabnam@my.unt.edu::12b1631e-a288-40a7-85d2-53612043269a" providerId="AD" clId="Web-{799E2543-DF68-6C3B-2F37-C2D7A8A852E9}" dt="2024-04-22T23:57:04.658" v="165"/>
          <ac:spMkLst>
            <pc:docMk/>
            <pc:sldMk cId="3371067563" sldId="279"/>
            <ac:spMk id="8" creationId="{08AE6073-5FEA-C0F7-B867-9186F41A485C}"/>
          </ac:spMkLst>
        </pc:spChg>
        <pc:spChg chg="add del">
          <ac:chgData name="Sabnam, Sonali" userId="S::sonalisabnam@my.unt.edu::12b1631e-a288-40a7-85d2-53612043269a" providerId="AD" clId="Web-{799E2543-DF68-6C3B-2F37-C2D7A8A852E9}" dt="2024-04-22T23:57:11.845" v="167"/>
          <ac:spMkLst>
            <pc:docMk/>
            <pc:sldMk cId="3371067563" sldId="279"/>
            <ac:spMk id="9" creationId="{5A6D9896-A337-C999-4CC3-DD72AD2BE306}"/>
          </ac:spMkLst>
        </pc:spChg>
        <pc:spChg chg="add mod">
          <ac:chgData name="Sabnam, Sonali" userId="S::sonalisabnam@my.unt.edu::12b1631e-a288-40a7-85d2-53612043269a" providerId="AD" clId="Web-{799E2543-DF68-6C3B-2F37-C2D7A8A852E9}" dt="2024-04-22T23:57:19.971" v="169" actId="1076"/>
          <ac:spMkLst>
            <pc:docMk/>
            <pc:sldMk cId="3371067563" sldId="279"/>
            <ac:spMk id="10" creationId="{00C01E0D-5E2D-DF5F-BEC6-32DA6BCEF33F}"/>
          </ac:spMkLst>
        </pc:spChg>
        <pc:spChg chg="add mod">
          <ac:chgData name="Sabnam, Sonali" userId="S::sonalisabnam@my.unt.edu::12b1631e-a288-40a7-85d2-53612043269a" providerId="AD" clId="Web-{799E2543-DF68-6C3B-2F37-C2D7A8A852E9}" dt="2024-04-22T23:57:30.643" v="171" actId="1076"/>
          <ac:spMkLst>
            <pc:docMk/>
            <pc:sldMk cId="3371067563" sldId="279"/>
            <ac:spMk id="11" creationId="{8C2399EA-7EC1-8DE3-A206-C7FBA0D3FC79}"/>
          </ac:spMkLst>
        </pc:spChg>
      </pc:sldChg>
    </pc:docChg>
  </pc:docChgLst>
  <pc:docChgLst>
    <pc:chgData name="Pohuja, Sonam" userId="S::sonampohuja@my.unt.edu::504f60b3-754c-473b-b3a2-1dd6ef7c455e" providerId="AD" clId="Web-{ABD61CDD-C96B-1E75-0BA6-9CC0247FBE89}"/>
    <pc:docChg chg="addSld delSld modSld">
      <pc:chgData name="Pohuja, Sonam" userId="S::sonampohuja@my.unt.edu::504f60b3-754c-473b-b3a2-1dd6ef7c455e" providerId="AD" clId="Web-{ABD61CDD-C96B-1E75-0BA6-9CC0247FBE89}" dt="2024-04-25T04:02:53.144" v="1094"/>
      <pc:docMkLst>
        <pc:docMk/>
      </pc:docMkLst>
      <pc:sldChg chg="addSp delSp modSp mod modClrScheme modShow chgLayout">
        <pc:chgData name="Pohuja, Sonam" userId="S::sonampohuja@my.unt.edu::504f60b3-754c-473b-b3a2-1dd6ef7c455e" providerId="AD" clId="Web-{ABD61CDD-C96B-1E75-0BA6-9CC0247FBE89}" dt="2024-04-25T02:35:57.945" v="1068" actId="20577"/>
        <pc:sldMkLst>
          <pc:docMk/>
          <pc:sldMk cId="0" sldId="257"/>
        </pc:sldMkLst>
        <pc:spChg chg="mod ord">
          <ac:chgData name="Pohuja, Sonam" userId="S::sonampohuja@my.unt.edu::504f60b3-754c-473b-b3a2-1dd6ef7c455e" providerId="AD" clId="Web-{ABD61CDD-C96B-1E75-0BA6-9CC0247FBE89}" dt="2024-04-25T01:50:16.009" v="636"/>
          <ac:spMkLst>
            <pc:docMk/>
            <pc:sldMk cId="0" sldId="257"/>
            <ac:spMk id="3" creationId="{00000000-0000-0000-0000-000000000000}"/>
          </ac:spMkLst>
        </pc:spChg>
        <pc:spChg chg="add mod">
          <ac:chgData name="Pohuja, Sonam" userId="S::sonampohuja@my.unt.edu::504f60b3-754c-473b-b3a2-1dd6ef7c455e" providerId="AD" clId="Web-{ABD61CDD-C96B-1E75-0BA6-9CC0247FBE89}" dt="2024-04-25T02:35:57.945" v="1068" actId="20577"/>
          <ac:spMkLst>
            <pc:docMk/>
            <pc:sldMk cId="0" sldId="257"/>
            <ac:spMk id="10" creationId="{B974B8A4-AD4E-4714-9A7D-DBFD836872F1}"/>
          </ac:spMkLst>
        </pc:spChg>
        <pc:spChg chg="add del">
          <ac:chgData name="Pohuja, Sonam" userId="S::sonampohuja@my.unt.edu::504f60b3-754c-473b-b3a2-1dd6ef7c455e" providerId="AD" clId="Web-{ABD61CDD-C96B-1E75-0BA6-9CC0247FBE89}" dt="2024-04-25T01:47:45.410" v="560"/>
          <ac:spMkLst>
            <pc:docMk/>
            <pc:sldMk cId="0" sldId="257"/>
            <ac:spMk id="11" creationId="{3DF757BB-11C6-EC1A-5132-5F6E67AC6EDD}"/>
          </ac:spMkLst>
        </pc:spChg>
        <pc:graphicFrameChg chg="add del mod modGraphic">
          <ac:chgData name="Pohuja, Sonam" userId="S::sonampohuja@my.unt.edu::504f60b3-754c-473b-b3a2-1dd6ef7c455e" providerId="AD" clId="Web-{ABD61CDD-C96B-1E75-0BA6-9CC0247FBE89}" dt="2024-04-25T01:49:33.258" v="628"/>
          <ac:graphicFrameMkLst>
            <pc:docMk/>
            <pc:sldMk cId="0" sldId="257"/>
            <ac:graphicFrameMk id="4" creationId="{00000000-0000-0000-0000-000000000000}"/>
          </ac:graphicFrameMkLst>
        </pc:graphicFrameChg>
      </pc:sldChg>
      <pc:sldChg chg="addSp delSp modSp">
        <pc:chgData name="Pohuja, Sonam" userId="S::sonampohuja@my.unt.edu::504f60b3-754c-473b-b3a2-1dd6ef7c455e" providerId="AD" clId="Web-{ABD61CDD-C96B-1E75-0BA6-9CC0247FBE89}" dt="2024-04-25T02:10:03.806" v="763" actId="20577"/>
        <pc:sldMkLst>
          <pc:docMk/>
          <pc:sldMk cId="0" sldId="258"/>
        </pc:sldMkLst>
        <pc:spChg chg="mod">
          <ac:chgData name="Pohuja, Sonam" userId="S::sonampohuja@my.unt.edu::504f60b3-754c-473b-b3a2-1dd6ef7c455e" providerId="AD" clId="Web-{ABD61CDD-C96B-1E75-0BA6-9CC0247FBE89}" dt="2024-04-25T01:52:24.983" v="662" actId="20577"/>
          <ac:spMkLst>
            <pc:docMk/>
            <pc:sldMk cId="0" sldId="258"/>
            <ac:spMk id="4" creationId="{00000000-0000-0000-0000-000000000000}"/>
          </ac:spMkLst>
        </pc:spChg>
        <pc:spChg chg="add mod">
          <ac:chgData name="Pohuja, Sonam" userId="S::sonampohuja@my.unt.edu::504f60b3-754c-473b-b3a2-1dd6ef7c455e" providerId="AD" clId="Web-{ABD61CDD-C96B-1E75-0BA6-9CC0247FBE89}" dt="2024-04-25T02:10:03.806" v="763" actId="20577"/>
          <ac:spMkLst>
            <pc:docMk/>
            <pc:sldMk cId="0" sldId="258"/>
            <ac:spMk id="14" creationId="{26CA11E6-02F5-779C-D8CD-2785E6C3840D}"/>
          </ac:spMkLst>
        </pc:spChg>
        <pc:grpChg chg="del">
          <ac:chgData name="Pohuja, Sonam" userId="S::sonampohuja@my.unt.edu::504f60b3-754c-473b-b3a2-1dd6ef7c455e" providerId="AD" clId="Web-{ABD61CDD-C96B-1E75-0BA6-9CC0247FBE89}" dt="2024-04-25T02:09:02.741" v="745"/>
          <ac:grpSpMkLst>
            <pc:docMk/>
            <pc:sldMk cId="0" sldId="258"/>
            <ac:grpSpMk id="6" creationId="{00000000-0000-0000-0000-000000000000}"/>
          </ac:grpSpMkLst>
        </pc:grpChg>
      </pc:sldChg>
      <pc:sldChg chg="del">
        <pc:chgData name="Pohuja, Sonam" userId="S::sonampohuja@my.unt.edu::504f60b3-754c-473b-b3a2-1dd6ef7c455e" providerId="AD" clId="Web-{ABD61CDD-C96B-1E75-0BA6-9CC0247FBE89}" dt="2024-04-25T02:12:59.922" v="818"/>
        <pc:sldMkLst>
          <pc:docMk/>
          <pc:sldMk cId="0" sldId="259"/>
        </pc:sldMkLst>
      </pc:sldChg>
      <pc:sldChg chg="delSp modSp">
        <pc:chgData name="Pohuja, Sonam" userId="S::sonampohuja@my.unt.edu::504f60b3-754c-473b-b3a2-1dd6ef7c455e" providerId="AD" clId="Web-{ABD61CDD-C96B-1E75-0BA6-9CC0247FBE89}" dt="2024-04-25T02:12:18.639" v="817" actId="20577"/>
        <pc:sldMkLst>
          <pc:docMk/>
          <pc:sldMk cId="0" sldId="260"/>
        </pc:sldMkLst>
        <pc:spChg chg="mod">
          <ac:chgData name="Pohuja, Sonam" userId="S::sonampohuja@my.unt.edu::504f60b3-754c-473b-b3a2-1dd6ef7c455e" providerId="AD" clId="Web-{ABD61CDD-C96B-1E75-0BA6-9CC0247FBE89}" dt="2024-04-25T02:12:18.639" v="817" actId="20577"/>
          <ac:spMkLst>
            <pc:docMk/>
            <pc:sldMk cId="0" sldId="260"/>
            <ac:spMk id="4" creationId="{00000000-0000-0000-0000-000000000000}"/>
          </ac:spMkLst>
        </pc:spChg>
        <pc:picChg chg="del mod modCrop">
          <ac:chgData name="Pohuja, Sonam" userId="S::sonampohuja@my.unt.edu::504f60b3-754c-473b-b3a2-1dd6ef7c455e" providerId="AD" clId="Web-{ABD61CDD-C96B-1E75-0BA6-9CC0247FBE89}" dt="2024-04-25T02:11:51.763" v="795"/>
          <ac:picMkLst>
            <pc:docMk/>
            <pc:sldMk cId="0" sldId="260"/>
            <ac:picMk id="11" creationId="{BA3E15E0-AC48-A525-8FCF-CB28017AB4E5}"/>
          </ac:picMkLst>
        </pc:picChg>
      </pc:sldChg>
      <pc:sldChg chg="addSp delSp modSp mod modClrScheme modShow chgLayout">
        <pc:chgData name="Pohuja, Sonam" userId="S::sonampohuja@my.unt.edu::504f60b3-754c-473b-b3a2-1dd6ef7c455e" providerId="AD" clId="Web-{ABD61CDD-C96B-1E75-0BA6-9CC0247FBE89}" dt="2024-04-25T02:17:38.682" v="906" actId="1076"/>
        <pc:sldMkLst>
          <pc:docMk/>
          <pc:sldMk cId="0" sldId="261"/>
        </pc:sldMkLst>
        <pc:spChg chg="mod ord">
          <ac:chgData name="Pohuja, Sonam" userId="S::sonampohuja@my.unt.edu::504f60b3-754c-473b-b3a2-1dd6ef7c455e" providerId="AD" clId="Web-{ABD61CDD-C96B-1E75-0BA6-9CC0247FBE89}" dt="2024-04-25T02:17:38.682" v="906" actId="1076"/>
          <ac:spMkLst>
            <pc:docMk/>
            <pc:sldMk cId="0" sldId="261"/>
            <ac:spMk id="3" creationId="{00000000-0000-0000-0000-000000000000}"/>
          </ac:spMkLst>
        </pc:spChg>
        <pc:spChg chg="del">
          <ac:chgData name="Pohuja, Sonam" userId="S::sonampohuja@my.unt.edu::504f60b3-754c-473b-b3a2-1dd6ef7c455e" providerId="AD" clId="Web-{ABD61CDD-C96B-1E75-0BA6-9CC0247FBE89}" dt="2024-04-25T02:17:21.728" v="904"/>
          <ac:spMkLst>
            <pc:docMk/>
            <pc:sldMk cId="0" sldId="261"/>
            <ac:spMk id="12" creationId="{3EFE2A1D-6B26-A80E-509A-1EC25FBF4692}"/>
          </ac:spMkLst>
        </pc:spChg>
        <pc:picChg chg="add del mod modCrop">
          <ac:chgData name="Pohuja, Sonam" userId="S::sonampohuja@my.unt.edu::504f60b3-754c-473b-b3a2-1dd6ef7c455e" providerId="AD" clId="Web-{ABD61CDD-C96B-1E75-0BA6-9CC0247FBE89}" dt="2024-04-25T02:17:06.728" v="901" actId="1076"/>
          <ac:picMkLst>
            <pc:docMk/>
            <pc:sldMk cId="0" sldId="261"/>
            <ac:picMk id="13" creationId="{3BE69105-07C4-9F8E-E520-6E7EDF89C481}"/>
          </ac:picMkLst>
        </pc:picChg>
      </pc:sldChg>
      <pc:sldChg chg="modSp">
        <pc:chgData name="Pohuja, Sonam" userId="S::sonampohuja@my.unt.edu::504f60b3-754c-473b-b3a2-1dd6ef7c455e" providerId="AD" clId="Web-{ABD61CDD-C96B-1E75-0BA6-9CC0247FBE89}" dt="2024-04-25T02:32:36.375" v="1051" actId="20577"/>
        <pc:sldMkLst>
          <pc:docMk/>
          <pc:sldMk cId="0" sldId="268"/>
        </pc:sldMkLst>
        <pc:spChg chg="mod">
          <ac:chgData name="Pohuja, Sonam" userId="S::sonampohuja@my.unt.edu::504f60b3-754c-473b-b3a2-1dd6ef7c455e" providerId="AD" clId="Web-{ABD61CDD-C96B-1E75-0BA6-9CC0247FBE89}" dt="2024-04-25T02:32:36.375" v="1051" actId="20577"/>
          <ac:spMkLst>
            <pc:docMk/>
            <pc:sldMk cId="0" sldId="268"/>
            <ac:spMk id="3" creationId="{00000000-0000-0000-0000-000000000000}"/>
          </ac:spMkLst>
        </pc:spChg>
        <pc:spChg chg="mod">
          <ac:chgData name="Pohuja, Sonam" userId="S::sonampohuja@my.unt.edu::504f60b3-754c-473b-b3a2-1dd6ef7c455e" providerId="AD" clId="Web-{ABD61CDD-C96B-1E75-0BA6-9CC0247FBE89}" dt="2024-04-25T02:19:29.639" v="957" actId="20577"/>
          <ac:spMkLst>
            <pc:docMk/>
            <pc:sldMk cId="0" sldId="268"/>
            <ac:spMk id="5" creationId="{00000000-0000-0000-0000-000000000000}"/>
          </ac:spMkLst>
        </pc:spChg>
      </pc:sldChg>
      <pc:sldChg chg="modSp">
        <pc:chgData name="Pohuja, Sonam" userId="S::sonampohuja@my.unt.edu::504f60b3-754c-473b-b3a2-1dd6ef7c455e" providerId="AD" clId="Web-{ABD61CDD-C96B-1E75-0BA6-9CC0247FBE89}" dt="2024-04-25T02:32:29.062" v="1050" actId="20577"/>
        <pc:sldMkLst>
          <pc:docMk/>
          <pc:sldMk cId="0" sldId="269"/>
        </pc:sldMkLst>
        <pc:spChg chg="mod">
          <ac:chgData name="Pohuja, Sonam" userId="S::sonampohuja@my.unt.edu::504f60b3-754c-473b-b3a2-1dd6ef7c455e" providerId="AD" clId="Web-{ABD61CDD-C96B-1E75-0BA6-9CC0247FBE89}" dt="2024-04-25T02:32:29.062" v="1050" actId="20577"/>
          <ac:spMkLst>
            <pc:docMk/>
            <pc:sldMk cId="0" sldId="269"/>
            <ac:spMk id="5" creationId="{00000000-0000-0000-0000-000000000000}"/>
          </ac:spMkLst>
        </pc:spChg>
      </pc:sldChg>
      <pc:sldChg chg="modSp">
        <pc:chgData name="Pohuja, Sonam" userId="S::sonampohuja@my.unt.edu::504f60b3-754c-473b-b3a2-1dd6ef7c455e" providerId="AD" clId="Web-{ABD61CDD-C96B-1E75-0BA6-9CC0247FBE89}" dt="2024-04-25T02:20:28.188" v="988" actId="20577"/>
        <pc:sldMkLst>
          <pc:docMk/>
          <pc:sldMk cId="0" sldId="270"/>
        </pc:sldMkLst>
        <pc:spChg chg="mod">
          <ac:chgData name="Pohuja, Sonam" userId="S::sonampohuja@my.unt.edu::504f60b3-754c-473b-b3a2-1dd6ef7c455e" providerId="AD" clId="Web-{ABD61CDD-C96B-1E75-0BA6-9CC0247FBE89}" dt="2024-04-25T02:20:28.188" v="988" actId="20577"/>
          <ac:spMkLst>
            <pc:docMk/>
            <pc:sldMk cId="0" sldId="270"/>
            <ac:spMk id="6" creationId="{00000000-0000-0000-0000-000000000000}"/>
          </ac:spMkLst>
        </pc:spChg>
        <pc:spChg chg="mod">
          <ac:chgData name="Pohuja, Sonam" userId="S::sonampohuja@my.unt.edu::504f60b3-754c-473b-b3a2-1dd6ef7c455e" providerId="AD" clId="Web-{ABD61CDD-C96B-1E75-0BA6-9CC0247FBE89}" dt="2024-04-25T02:19:48.359" v="961" actId="20577"/>
          <ac:spMkLst>
            <pc:docMk/>
            <pc:sldMk cId="0" sldId="270"/>
            <ac:spMk id="7" creationId="{00000000-0000-0000-0000-000000000000}"/>
          </ac:spMkLst>
        </pc:spChg>
      </pc:sldChg>
      <pc:sldChg chg="del">
        <pc:chgData name="Pohuja, Sonam" userId="S::sonampohuja@my.unt.edu::504f60b3-754c-473b-b3a2-1dd6ef7c455e" providerId="AD" clId="Web-{ABD61CDD-C96B-1E75-0BA6-9CC0247FBE89}" dt="2024-04-25T02:32:53.094" v="1052"/>
        <pc:sldMkLst>
          <pc:docMk/>
          <pc:sldMk cId="0" sldId="271"/>
        </pc:sldMkLst>
      </pc:sldChg>
      <pc:sldChg chg="del">
        <pc:chgData name="Pohuja, Sonam" userId="S::sonampohuja@my.unt.edu::504f60b3-754c-473b-b3a2-1dd6ef7c455e" providerId="AD" clId="Web-{ABD61CDD-C96B-1E75-0BA6-9CC0247FBE89}" dt="2024-04-25T02:17:53.917" v="907"/>
        <pc:sldMkLst>
          <pc:docMk/>
          <pc:sldMk cId="909767289" sldId="272"/>
        </pc:sldMkLst>
      </pc:sldChg>
      <pc:sldChg chg="modSp">
        <pc:chgData name="Pohuja, Sonam" userId="S::sonampohuja@my.unt.edu::504f60b3-754c-473b-b3a2-1dd6ef7c455e" providerId="AD" clId="Web-{ABD61CDD-C96B-1E75-0BA6-9CC0247FBE89}" dt="2024-04-25T02:18:07.511" v="915" actId="20577"/>
        <pc:sldMkLst>
          <pc:docMk/>
          <pc:sldMk cId="2311706127" sldId="273"/>
        </pc:sldMkLst>
        <pc:spChg chg="mod">
          <ac:chgData name="Pohuja, Sonam" userId="S::sonampohuja@my.unt.edu::504f60b3-754c-473b-b3a2-1dd6ef7c455e" providerId="AD" clId="Web-{ABD61CDD-C96B-1E75-0BA6-9CC0247FBE89}" dt="2024-04-25T02:18:07.511" v="915" actId="20577"/>
          <ac:spMkLst>
            <pc:docMk/>
            <pc:sldMk cId="2311706127" sldId="273"/>
            <ac:spMk id="2" creationId="{5DF3F088-1E6D-3AA2-5B45-E7B4D957846C}"/>
          </ac:spMkLst>
        </pc:spChg>
      </pc:sldChg>
      <pc:sldChg chg="modSp">
        <pc:chgData name="Pohuja, Sonam" userId="S::sonampohuja@my.unt.edu::504f60b3-754c-473b-b3a2-1dd6ef7c455e" providerId="AD" clId="Web-{ABD61CDD-C96B-1E75-0BA6-9CC0247FBE89}" dt="2024-04-25T02:18:17.558" v="919" actId="20577"/>
        <pc:sldMkLst>
          <pc:docMk/>
          <pc:sldMk cId="1801673994" sldId="274"/>
        </pc:sldMkLst>
        <pc:spChg chg="mod">
          <ac:chgData name="Pohuja, Sonam" userId="S::sonampohuja@my.unt.edu::504f60b3-754c-473b-b3a2-1dd6ef7c455e" providerId="AD" clId="Web-{ABD61CDD-C96B-1E75-0BA6-9CC0247FBE89}" dt="2024-04-25T02:18:17.558" v="919" actId="20577"/>
          <ac:spMkLst>
            <pc:docMk/>
            <pc:sldMk cId="1801673994" sldId="274"/>
            <ac:spMk id="2" creationId="{6ED5532B-2192-EAA1-2314-B4ADB0373712}"/>
          </ac:spMkLst>
        </pc:spChg>
      </pc:sldChg>
      <pc:sldChg chg="modSp">
        <pc:chgData name="Pohuja, Sonam" userId="S::sonampohuja@my.unt.edu::504f60b3-754c-473b-b3a2-1dd6ef7c455e" providerId="AD" clId="Web-{ABD61CDD-C96B-1E75-0BA6-9CC0247FBE89}" dt="2024-04-25T02:18:25.840" v="924" actId="20577"/>
        <pc:sldMkLst>
          <pc:docMk/>
          <pc:sldMk cId="3133651295" sldId="275"/>
        </pc:sldMkLst>
        <pc:spChg chg="mod">
          <ac:chgData name="Pohuja, Sonam" userId="S::sonampohuja@my.unt.edu::504f60b3-754c-473b-b3a2-1dd6ef7c455e" providerId="AD" clId="Web-{ABD61CDD-C96B-1E75-0BA6-9CC0247FBE89}" dt="2024-04-25T02:18:25.840" v="924" actId="20577"/>
          <ac:spMkLst>
            <pc:docMk/>
            <pc:sldMk cId="3133651295" sldId="275"/>
            <ac:spMk id="2" creationId="{6C47632C-103E-52A3-E8BC-2905B2B222D7}"/>
          </ac:spMkLst>
        </pc:spChg>
      </pc:sldChg>
      <pc:sldChg chg="modSp">
        <pc:chgData name="Pohuja, Sonam" userId="S::sonampohuja@my.unt.edu::504f60b3-754c-473b-b3a2-1dd6ef7c455e" providerId="AD" clId="Web-{ABD61CDD-C96B-1E75-0BA6-9CC0247FBE89}" dt="2024-04-25T02:18:45.419" v="930" actId="20577"/>
        <pc:sldMkLst>
          <pc:docMk/>
          <pc:sldMk cId="3995282365" sldId="276"/>
        </pc:sldMkLst>
        <pc:spChg chg="mod">
          <ac:chgData name="Pohuja, Sonam" userId="S::sonampohuja@my.unt.edu::504f60b3-754c-473b-b3a2-1dd6ef7c455e" providerId="AD" clId="Web-{ABD61CDD-C96B-1E75-0BA6-9CC0247FBE89}" dt="2024-04-25T02:18:45.419" v="930" actId="20577"/>
          <ac:spMkLst>
            <pc:docMk/>
            <pc:sldMk cId="3995282365" sldId="276"/>
            <ac:spMk id="2" creationId="{64DE37B8-381C-4DD8-173E-378E2D7D173F}"/>
          </ac:spMkLst>
        </pc:spChg>
      </pc:sldChg>
      <pc:sldChg chg="addSp modSp">
        <pc:chgData name="Pohuja, Sonam" userId="S::sonampohuja@my.unt.edu::504f60b3-754c-473b-b3a2-1dd6ef7c455e" providerId="AD" clId="Web-{ABD61CDD-C96B-1E75-0BA6-9CC0247FBE89}" dt="2024-04-25T04:02:53.144" v="1094"/>
        <pc:sldMkLst>
          <pc:docMk/>
          <pc:sldMk cId="301697677" sldId="278"/>
        </pc:sldMkLst>
        <pc:spChg chg="mod">
          <ac:chgData name="Pohuja, Sonam" userId="S::sonampohuja@my.unt.edu::504f60b3-754c-473b-b3a2-1dd6ef7c455e" providerId="AD" clId="Web-{ABD61CDD-C96B-1E75-0BA6-9CC0247FBE89}" dt="2024-04-25T02:16:11.913" v="889" actId="20577"/>
          <ac:spMkLst>
            <pc:docMk/>
            <pc:sldMk cId="301697677" sldId="278"/>
            <ac:spMk id="2" creationId="{22740626-EA27-16D6-3E75-7E956C0D304E}"/>
          </ac:spMkLst>
        </pc:spChg>
        <pc:graphicFrameChg chg="add mod modGraphic">
          <ac:chgData name="Pohuja, Sonam" userId="S::sonampohuja@my.unt.edu::504f60b3-754c-473b-b3a2-1dd6ef7c455e" providerId="AD" clId="Web-{ABD61CDD-C96B-1E75-0BA6-9CC0247FBE89}" dt="2024-04-25T04:02:53.144" v="1094"/>
          <ac:graphicFrameMkLst>
            <pc:docMk/>
            <pc:sldMk cId="301697677" sldId="278"/>
            <ac:graphicFrameMk id="3" creationId="{4F8D82C5-483D-10DB-82FB-87689F18FD37}"/>
          </ac:graphicFrameMkLst>
        </pc:graphicFrameChg>
      </pc:sldChg>
      <pc:sldChg chg="del">
        <pc:chgData name="Pohuja, Sonam" userId="S::sonampohuja@my.unt.edu::504f60b3-754c-473b-b3a2-1dd6ef7c455e" providerId="AD" clId="Web-{ABD61CDD-C96B-1E75-0BA6-9CC0247FBE89}" dt="2024-04-25T02:16:15.179" v="890"/>
        <pc:sldMkLst>
          <pc:docMk/>
          <pc:sldMk cId="3371067563" sldId="279"/>
        </pc:sldMkLst>
      </pc:sldChg>
      <pc:sldChg chg="modSp new">
        <pc:chgData name="Pohuja, Sonam" userId="S::sonampohuja@my.unt.edu::504f60b3-754c-473b-b3a2-1dd6ef7c455e" providerId="AD" clId="Web-{ABD61CDD-C96B-1E75-0BA6-9CC0247FBE89}" dt="2024-04-25T01:54:41.082" v="678" actId="20577"/>
        <pc:sldMkLst>
          <pc:docMk/>
          <pc:sldMk cId="413540045" sldId="280"/>
        </pc:sldMkLst>
        <pc:spChg chg="mod">
          <ac:chgData name="Pohuja, Sonam" userId="S::sonampohuja@my.unt.edu::504f60b3-754c-473b-b3a2-1dd6ef7c455e" providerId="AD" clId="Web-{ABD61CDD-C96B-1E75-0BA6-9CC0247FBE89}" dt="2024-04-25T01:54:41.082" v="678" actId="20577"/>
          <ac:spMkLst>
            <pc:docMk/>
            <pc:sldMk cId="413540045" sldId="280"/>
            <ac:spMk id="2" creationId="{B83A5D5F-8670-869C-D173-33D080D54C40}"/>
          </ac:spMkLst>
        </pc:spChg>
      </pc:sldChg>
      <pc:sldChg chg="modSp new">
        <pc:chgData name="Pohuja, Sonam" userId="S::sonampohuja@my.unt.edu::504f60b3-754c-473b-b3a2-1dd6ef7c455e" providerId="AD" clId="Web-{ABD61CDD-C96B-1E75-0BA6-9CC0247FBE89}" dt="2024-04-25T02:19:20.170" v="955" actId="20577"/>
        <pc:sldMkLst>
          <pc:docMk/>
          <pc:sldMk cId="3103184936" sldId="281"/>
        </pc:sldMkLst>
        <pc:spChg chg="mod">
          <ac:chgData name="Pohuja, Sonam" userId="S::sonampohuja@my.unt.edu::504f60b3-754c-473b-b3a2-1dd6ef7c455e" providerId="AD" clId="Web-{ABD61CDD-C96B-1E75-0BA6-9CC0247FBE89}" dt="2024-04-25T02:19:20.170" v="955" actId="20577"/>
          <ac:spMkLst>
            <pc:docMk/>
            <pc:sldMk cId="3103184936" sldId="281"/>
            <ac:spMk id="2" creationId="{DA3C8862-2C08-C753-1EDE-F769141FF611}"/>
          </ac:spMkLst>
        </pc:spChg>
      </pc:sldChg>
    </pc:docChg>
  </pc:docChgLst>
  <pc:docChgLst>
    <pc:chgData name="Sabnam, Sonali" userId="S::sonalisabnam@my.unt.edu::12b1631e-a288-40a7-85d2-53612043269a" providerId="AD" clId="Web-{D6A6865E-23BE-EA5F-F98E-ADEC3651DC33}"/>
    <pc:docChg chg="modSld">
      <pc:chgData name="Sabnam, Sonali" userId="S::sonalisabnam@my.unt.edu::12b1631e-a288-40a7-85d2-53612043269a" providerId="AD" clId="Web-{D6A6865E-23BE-EA5F-F98E-ADEC3651DC33}" dt="2024-04-28T04:21:30.873" v="4" actId="14100"/>
      <pc:docMkLst>
        <pc:docMk/>
      </pc:docMkLst>
      <pc:sldChg chg="modSp">
        <pc:chgData name="Sabnam, Sonali" userId="S::sonalisabnam@my.unt.edu::12b1631e-a288-40a7-85d2-53612043269a" providerId="AD" clId="Web-{D6A6865E-23BE-EA5F-F98E-ADEC3651DC33}" dt="2024-04-28T04:21:30.873" v="4" actId="14100"/>
        <pc:sldMkLst>
          <pc:docMk/>
          <pc:sldMk cId="0" sldId="270"/>
        </pc:sldMkLst>
        <pc:picChg chg="mod">
          <ac:chgData name="Sabnam, Sonali" userId="S::sonalisabnam@my.unt.edu::12b1631e-a288-40a7-85d2-53612043269a" providerId="AD" clId="Web-{D6A6865E-23BE-EA5F-F98E-ADEC3651DC33}" dt="2024-04-28T04:21:30.873" v="4" actId="14100"/>
          <ac:picMkLst>
            <pc:docMk/>
            <pc:sldMk cId="0" sldId="270"/>
            <ac:picMk id="9" creationId="{789D6015-204F-644B-0C36-08EA13D0E35B}"/>
          </ac:picMkLst>
        </pc:picChg>
        <pc:picChg chg="mod">
          <ac:chgData name="Sabnam, Sonali" userId="S::sonalisabnam@my.unt.edu::12b1631e-a288-40a7-85d2-53612043269a" providerId="AD" clId="Web-{D6A6865E-23BE-EA5F-F98E-ADEC3651DC33}" dt="2024-04-28T04:21:23.560" v="3" actId="14100"/>
          <ac:picMkLst>
            <pc:docMk/>
            <pc:sldMk cId="0" sldId="270"/>
            <ac:picMk id="10" creationId="{98136C7C-33D1-0564-8A02-5398F1D3A81E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D8A283-A62F-4325-BC96-6855936E1527}" type="doc">
      <dgm:prSet loTypeId="urn:microsoft.com/office/officeart/2005/8/layout/hProcess9" loCatId="process" qsTypeId="urn:microsoft.com/office/officeart/2005/8/quickstyle/3d3" qsCatId="3D" csTypeId="urn:microsoft.com/office/officeart/2005/8/colors/accent1_5" csCatId="accent1" phldr="1"/>
      <dgm:spPr/>
    </dgm:pt>
    <dgm:pt modelId="{356FD2DA-0975-42D8-9C8D-1BCE9F94EB38}">
      <dgm:prSet phldrT="[Text]"/>
      <dgm:spPr/>
      <dgm:t>
        <a:bodyPr/>
        <a:lstStyle/>
        <a:p>
          <a:r>
            <a:rPr lang="en-US"/>
            <a:t>GCP STORAGE</a:t>
          </a:r>
        </a:p>
      </dgm:t>
    </dgm:pt>
    <dgm:pt modelId="{3456F7A9-2524-44D1-A3B9-0AE7A40CD7AF}" type="parTrans" cxnId="{781B33C4-2001-4A46-9845-2427C5160AF2}">
      <dgm:prSet/>
      <dgm:spPr/>
      <dgm:t>
        <a:bodyPr/>
        <a:lstStyle/>
        <a:p>
          <a:endParaRPr lang="en-US"/>
        </a:p>
      </dgm:t>
    </dgm:pt>
    <dgm:pt modelId="{1E4A3FF2-0EFB-4DD5-8A70-FD4EA2CE51DF}" type="sibTrans" cxnId="{781B33C4-2001-4A46-9845-2427C5160AF2}">
      <dgm:prSet/>
      <dgm:spPr/>
      <dgm:t>
        <a:bodyPr/>
        <a:lstStyle/>
        <a:p>
          <a:endParaRPr lang="en-US"/>
        </a:p>
      </dgm:t>
    </dgm:pt>
    <dgm:pt modelId="{03A29637-8C0B-47D7-8CA2-6613E005CFAA}">
      <dgm:prSet phldrT="[Text]"/>
      <dgm:spPr/>
      <dgm:t>
        <a:bodyPr/>
        <a:lstStyle/>
        <a:p>
          <a:r>
            <a:rPr lang="en-US"/>
            <a:t>STRUCTURED DATA</a:t>
          </a:r>
        </a:p>
      </dgm:t>
    </dgm:pt>
    <dgm:pt modelId="{3683FCEB-5036-48A5-807C-A12D1F31CA58}" type="parTrans" cxnId="{370B4571-C976-49AA-AF89-80A994F5B469}">
      <dgm:prSet/>
      <dgm:spPr/>
      <dgm:t>
        <a:bodyPr/>
        <a:lstStyle/>
        <a:p>
          <a:endParaRPr lang="en-US"/>
        </a:p>
      </dgm:t>
    </dgm:pt>
    <dgm:pt modelId="{7FE48106-DB6A-49EC-BA32-3EF1C1DE8E09}" type="sibTrans" cxnId="{370B4571-C976-49AA-AF89-80A994F5B469}">
      <dgm:prSet/>
      <dgm:spPr/>
      <dgm:t>
        <a:bodyPr/>
        <a:lstStyle/>
        <a:p>
          <a:endParaRPr lang="en-US"/>
        </a:p>
      </dgm:t>
    </dgm:pt>
    <dgm:pt modelId="{27F29B5F-5C99-41E0-AD4B-D123FC661439}">
      <dgm:prSet phldrT="[Text]"/>
      <dgm:spPr/>
      <dgm:t>
        <a:bodyPr/>
        <a:lstStyle/>
        <a:p>
          <a:r>
            <a:rPr lang="en-US"/>
            <a:t>BIG QUERY</a:t>
          </a:r>
        </a:p>
      </dgm:t>
    </dgm:pt>
    <dgm:pt modelId="{79D545B0-5441-4DEF-B8FD-E24ABC679F83}" type="parTrans" cxnId="{285DC157-8665-464E-B7EC-92AFAD1B2A0F}">
      <dgm:prSet/>
      <dgm:spPr/>
      <dgm:t>
        <a:bodyPr/>
        <a:lstStyle/>
        <a:p>
          <a:endParaRPr lang="en-US"/>
        </a:p>
      </dgm:t>
    </dgm:pt>
    <dgm:pt modelId="{577C6ED7-2A27-450F-B116-7E5AC415A118}" type="sibTrans" cxnId="{285DC157-8665-464E-B7EC-92AFAD1B2A0F}">
      <dgm:prSet/>
      <dgm:spPr/>
      <dgm:t>
        <a:bodyPr/>
        <a:lstStyle/>
        <a:p>
          <a:endParaRPr lang="en-US"/>
        </a:p>
      </dgm:t>
    </dgm:pt>
    <dgm:pt modelId="{6CEF0726-4C1E-4FE9-A37E-999E431179FA}" type="pres">
      <dgm:prSet presAssocID="{4FD8A283-A62F-4325-BC96-6855936E1527}" presName="CompostProcess" presStyleCnt="0">
        <dgm:presLayoutVars>
          <dgm:dir/>
          <dgm:resizeHandles val="exact"/>
        </dgm:presLayoutVars>
      </dgm:prSet>
      <dgm:spPr/>
    </dgm:pt>
    <dgm:pt modelId="{4BA71DA9-5470-41C4-BAA1-53A4333ED647}" type="pres">
      <dgm:prSet presAssocID="{4FD8A283-A62F-4325-BC96-6855936E1527}" presName="arrow" presStyleLbl="bgShp" presStyleIdx="0" presStyleCnt="1" custLinFactNeighborX="0" custLinFactNeighborY="507"/>
      <dgm:spPr/>
    </dgm:pt>
    <dgm:pt modelId="{A9E21BF4-6319-453B-A8EA-319563701C69}" type="pres">
      <dgm:prSet presAssocID="{4FD8A283-A62F-4325-BC96-6855936E1527}" presName="linearProcess" presStyleCnt="0"/>
      <dgm:spPr/>
    </dgm:pt>
    <dgm:pt modelId="{0ED2BD45-26A9-4ACA-B217-40FA86B84826}" type="pres">
      <dgm:prSet presAssocID="{356FD2DA-0975-42D8-9C8D-1BCE9F94EB38}" presName="textNode" presStyleLbl="node1" presStyleIdx="0" presStyleCnt="3">
        <dgm:presLayoutVars>
          <dgm:bulletEnabled val="1"/>
        </dgm:presLayoutVars>
      </dgm:prSet>
      <dgm:spPr/>
    </dgm:pt>
    <dgm:pt modelId="{185E4B99-039D-47DE-A3E5-C9E29C9510C7}" type="pres">
      <dgm:prSet presAssocID="{1E4A3FF2-0EFB-4DD5-8A70-FD4EA2CE51DF}" presName="sibTrans" presStyleCnt="0"/>
      <dgm:spPr/>
    </dgm:pt>
    <dgm:pt modelId="{BB22A0BA-A2F9-46AD-84C5-3EF3FB0CAE54}" type="pres">
      <dgm:prSet presAssocID="{03A29637-8C0B-47D7-8CA2-6613E005CFAA}" presName="textNode" presStyleLbl="node1" presStyleIdx="1" presStyleCnt="3" custLinFactNeighborX="46145" custLinFactNeighborY="-1045">
        <dgm:presLayoutVars>
          <dgm:bulletEnabled val="1"/>
        </dgm:presLayoutVars>
      </dgm:prSet>
      <dgm:spPr/>
    </dgm:pt>
    <dgm:pt modelId="{1D27BCAF-5CF3-4413-AC38-11F23470A528}" type="pres">
      <dgm:prSet presAssocID="{7FE48106-DB6A-49EC-BA32-3EF1C1DE8E09}" presName="sibTrans" presStyleCnt="0"/>
      <dgm:spPr/>
    </dgm:pt>
    <dgm:pt modelId="{DD78B50B-E5F3-45B3-A2D4-37280EB3C157}" type="pres">
      <dgm:prSet presAssocID="{27F29B5F-5C99-41E0-AD4B-D123FC661439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94E75103-79C3-4F73-9575-176C6F8676BC}" type="presOf" srcId="{03A29637-8C0B-47D7-8CA2-6613E005CFAA}" destId="{BB22A0BA-A2F9-46AD-84C5-3EF3FB0CAE54}" srcOrd="0" destOrd="0" presId="urn:microsoft.com/office/officeart/2005/8/layout/hProcess9"/>
    <dgm:cxn modelId="{22065935-3037-48F2-A6FF-64C20F0434BC}" type="presOf" srcId="{356FD2DA-0975-42D8-9C8D-1BCE9F94EB38}" destId="{0ED2BD45-26A9-4ACA-B217-40FA86B84826}" srcOrd="0" destOrd="0" presId="urn:microsoft.com/office/officeart/2005/8/layout/hProcess9"/>
    <dgm:cxn modelId="{80B24337-4002-4F6E-8E2C-13324EF5ED6A}" type="presOf" srcId="{4FD8A283-A62F-4325-BC96-6855936E1527}" destId="{6CEF0726-4C1E-4FE9-A37E-999E431179FA}" srcOrd="0" destOrd="0" presId="urn:microsoft.com/office/officeart/2005/8/layout/hProcess9"/>
    <dgm:cxn modelId="{370B4571-C976-49AA-AF89-80A994F5B469}" srcId="{4FD8A283-A62F-4325-BC96-6855936E1527}" destId="{03A29637-8C0B-47D7-8CA2-6613E005CFAA}" srcOrd="1" destOrd="0" parTransId="{3683FCEB-5036-48A5-807C-A12D1F31CA58}" sibTransId="{7FE48106-DB6A-49EC-BA32-3EF1C1DE8E09}"/>
    <dgm:cxn modelId="{285DC157-8665-464E-B7EC-92AFAD1B2A0F}" srcId="{4FD8A283-A62F-4325-BC96-6855936E1527}" destId="{27F29B5F-5C99-41E0-AD4B-D123FC661439}" srcOrd="2" destOrd="0" parTransId="{79D545B0-5441-4DEF-B8FD-E24ABC679F83}" sibTransId="{577C6ED7-2A27-450F-B116-7E5AC415A118}"/>
    <dgm:cxn modelId="{59829DA6-F4CC-4113-9629-1160C7904619}" type="presOf" srcId="{27F29B5F-5C99-41E0-AD4B-D123FC661439}" destId="{DD78B50B-E5F3-45B3-A2D4-37280EB3C157}" srcOrd="0" destOrd="0" presId="urn:microsoft.com/office/officeart/2005/8/layout/hProcess9"/>
    <dgm:cxn modelId="{781B33C4-2001-4A46-9845-2427C5160AF2}" srcId="{4FD8A283-A62F-4325-BC96-6855936E1527}" destId="{356FD2DA-0975-42D8-9C8D-1BCE9F94EB38}" srcOrd="0" destOrd="0" parTransId="{3456F7A9-2524-44D1-A3B9-0AE7A40CD7AF}" sibTransId="{1E4A3FF2-0EFB-4DD5-8A70-FD4EA2CE51DF}"/>
    <dgm:cxn modelId="{80420CE9-00E8-41C6-8321-1BB1F4AC54DF}" type="presParOf" srcId="{6CEF0726-4C1E-4FE9-A37E-999E431179FA}" destId="{4BA71DA9-5470-41C4-BAA1-53A4333ED647}" srcOrd="0" destOrd="0" presId="urn:microsoft.com/office/officeart/2005/8/layout/hProcess9"/>
    <dgm:cxn modelId="{C1B5E42C-6C0B-4001-9CD6-819133DF8856}" type="presParOf" srcId="{6CEF0726-4C1E-4FE9-A37E-999E431179FA}" destId="{A9E21BF4-6319-453B-A8EA-319563701C69}" srcOrd="1" destOrd="0" presId="urn:microsoft.com/office/officeart/2005/8/layout/hProcess9"/>
    <dgm:cxn modelId="{38FF85EB-BDF5-45F4-B3F6-80CAC422EDB5}" type="presParOf" srcId="{A9E21BF4-6319-453B-A8EA-319563701C69}" destId="{0ED2BD45-26A9-4ACA-B217-40FA86B84826}" srcOrd="0" destOrd="0" presId="urn:microsoft.com/office/officeart/2005/8/layout/hProcess9"/>
    <dgm:cxn modelId="{3ACD9CB7-F282-4839-B088-582FB4A778F0}" type="presParOf" srcId="{A9E21BF4-6319-453B-A8EA-319563701C69}" destId="{185E4B99-039D-47DE-A3E5-C9E29C9510C7}" srcOrd="1" destOrd="0" presId="urn:microsoft.com/office/officeart/2005/8/layout/hProcess9"/>
    <dgm:cxn modelId="{20820ECF-EDF2-4F16-9D97-483EF2EA7E55}" type="presParOf" srcId="{A9E21BF4-6319-453B-A8EA-319563701C69}" destId="{BB22A0BA-A2F9-46AD-84C5-3EF3FB0CAE54}" srcOrd="2" destOrd="0" presId="urn:microsoft.com/office/officeart/2005/8/layout/hProcess9"/>
    <dgm:cxn modelId="{5DDFBE69-5B2D-40DF-A32E-BD30E5B0627A}" type="presParOf" srcId="{A9E21BF4-6319-453B-A8EA-319563701C69}" destId="{1D27BCAF-5CF3-4413-AC38-11F23470A528}" srcOrd="3" destOrd="0" presId="urn:microsoft.com/office/officeart/2005/8/layout/hProcess9"/>
    <dgm:cxn modelId="{1FCEDF50-2122-47DD-A4EF-4413B9001EA1}" type="presParOf" srcId="{A9E21BF4-6319-453B-A8EA-319563701C69}" destId="{DD78B50B-E5F3-45B3-A2D4-37280EB3C157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60513A-02A0-481D-A071-94FAEF81EA73}" type="doc">
      <dgm:prSet loTypeId="urn:microsoft.com/office/officeart/2005/8/layout/process2" loCatId="process" qsTypeId="urn:microsoft.com/office/officeart/2005/8/quickstyle/3d3" qsCatId="3D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EB402D96-85ED-4D0C-BB75-4F83620BFFE7}">
      <dgm:prSet phldrT="[Text]" phldr="0"/>
      <dgm:spPr/>
      <dgm:t>
        <a:bodyPr/>
        <a:lstStyle/>
        <a:p>
          <a:pPr rtl="0"/>
          <a:r>
            <a:rPr lang="en-US">
              <a:latin typeface="Calibri"/>
            </a:rPr>
            <a:t>Building owner</a:t>
          </a:r>
          <a:endParaRPr lang="en-US"/>
        </a:p>
      </dgm:t>
    </dgm:pt>
    <dgm:pt modelId="{93E23E08-DAA1-4A29-A794-83BAB274566A}" type="parTrans" cxnId="{B609D12F-BE37-4BD4-9CE1-103782122A3D}">
      <dgm:prSet/>
      <dgm:spPr/>
      <dgm:t>
        <a:bodyPr/>
        <a:lstStyle/>
        <a:p>
          <a:endParaRPr lang="en-US"/>
        </a:p>
      </dgm:t>
    </dgm:pt>
    <dgm:pt modelId="{1B6553D6-4320-4FB2-A8E3-E4B5FC794F4C}" type="sibTrans" cxnId="{B609D12F-BE37-4BD4-9CE1-103782122A3D}">
      <dgm:prSet/>
      <dgm:spPr/>
      <dgm:t>
        <a:bodyPr/>
        <a:lstStyle/>
        <a:p>
          <a:endParaRPr lang="en-US"/>
        </a:p>
      </dgm:t>
    </dgm:pt>
    <dgm:pt modelId="{C28DAEA5-D076-4B08-A898-63735E02A5C9}">
      <dgm:prSet phldrT="[Text]" phldr="0"/>
      <dgm:spPr/>
      <dgm:t>
        <a:bodyPr/>
        <a:lstStyle/>
        <a:p>
          <a:r>
            <a:rPr lang="en-US">
              <a:latin typeface="Calibri"/>
            </a:rPr>
            <a:t>State</a:t>
          </a:r>
          <a:endParaRPr lang="en-US"/>
        </a:p>
      </dgm:t>
    </dgm:pt>
    <dgm:pt modelId="{424EFFF8-3AE1-4B48-A3F9-48B0B05E5172}" type="parTrans" cxnId="{61B9C2DC-5C7A-4BC3-8128-F79BF2BB20B1}">
      <dgm:prSet/>
      <dgm:spPr/>
      <dgm:t>
        <a:bodyPr/>
        <a:lstStyle/>
        <a:p>
          <a:endParaRPr lang="en-US"/>
        </a:p>
      </dgm:t>
    </dgm:pt>
    <dgm:pt modelId="{6B2FDC38-4A11-46CC-B408-BCFF0D209B3D}" type="sibTrans" cxnId="{61B9C2DC-5C7A-4BC3-8128-F79BF2BB20B1}">
      <dgm:prSet/>
      <dgm:spPr/>
      <dgm:t>
        <a:bodyPr/>
        <a:lstStyle/>
        <a:p>
          <a:endParaRPr lang="en-US"/>
        </a:p>
      </dgm:t>
    </dgm:pt>
    <dgm:pt modelId="{B90CC37D-2FB8-4C55-BCE6-2F2DC15EE55A}">
      <dgm:prSet phldrT="[Text]" phldr="0"/>
      <dgm:spPr/>
      <dgm:t>
        <a:bodyPr/>
        <a:lstStyle/>
        <a:p>
          <a:r>
            <a:rPr lang="en-US">
              <a:latin typeface="Calibri"/>
            </a:rPr>
            <a:t>City</a:t>
          </a:r>
          <a:endParaRPr lang="en-US"/>
        </a:p>
      </dgm:t>
    </dgm:pt>
    <dgm:pt modelId="{D55DEAF0-823E-4504-8CEE-5232ED42B729}" type="parTrans" cxnId="{27FBD786-312C-44B3-8F66-7B4F726659FF}">
      <dgm:prSet/>
      <dgm:spPr/>
      <dgm:t>
        <a:bodyPr/>
        <a:lstStyle/>
        <a:p>
          <a:endParaRPr lang="en-US"/>
        </a:p>
      </dgm:t>
    </dgm:pt>
    <dgm:pt modelId="{5DE2A438-0A14-4DF0-904A-7022E950E1C9}" type="sibTrans" cxnId="{27FBD786-312C-44B3-8F66-7B4F726659FF}">
      <dgm:prSet/>
      <dgm:spPr/>
      <dgm:t>
        <a:bodyPr/>
        <a:lstStyle/>
        <a:p>
          <a:endParaRPr lang="en-US"/>
        </a:p>
      </dgm:t>
    </dgm:pt>
    <dgm:pt modelId="{63BEF097-B3EC-4242-B5B8-6EF090F19C3F}">
      <dgm:prSet phldrT="[Text]" phldr="0"/>
      <dgm:spPr/>
      <dgm:t>
        <a:bodyPr/>
        <a:lstStyle/>
        <a:p>
          <a:pPr rtl="0"/>
          <a:r>
            <a:rPr lang="en-US">
              <a:latin typeface="Calibri"/>
            </a:rPr>
            <a:t>Type of Property</a:t>
          </a:r>
          <a:endParaRPr lang="en-US"/>
        </a:p>
      </dgm:t>
    </dgm:pt>
    <dgm:pt modelId="{6531563A-5F03-4F88-9CB4-EC5218E1D514}" type="parTrans" cxnId="{2D04DC39-4C85-49B8-ACC9-ACCB2E75F627}">
      <dgm:prSet/>
      <dgm:spPr/>
      <dgm:t>
        <a:bodyPr/>
        <a:lstStyle/>
        <a:p>
          <a:endParaRPr lang="en-US"/>
        </a:p>
      </dgm:t>
    </dgm:pt>
    <dgm:pt modelId="{C1E7A943-F3F9-4585-A494-4206DBA564F2}" type="sibTrans" cxnId="{2D04DC39-4C85-49B8-ACC9-ACCB2E75F627}">
      <dgm:prSet/>
      <dgm:spPr/>
      <dgm:t>
        <a:bodyPr/>
        <a:lstStyle/>
        <a:p>
          <a:endParaRPr lang="en-US"/>
        </a:p>
      </dgm:t>
    </dgm:pt>
    <dgm:pt modelId="{E9A5C0D8-06FA-4919-8BE2-8D71BB64BABB}">
      <dgm:prSet phldr="0"/>
      <dgm:spPr/>
      <dgm:t>
        <a:bodyPr/>
        <a:lstStyle/>
        <a:p>
          <a:pPr rtl="0"/>
          <a:r>
            <a:rPr lang="en-US">
              <a:latin typeface="Calibri"/>
            </a:rPr>
            <a:t>Property Managers</a:t>
          </a:r>
        </a:p>
      </dgm:t>
    </dgm:pt>
    <dgm:pt modelId="{53B7D220-4E0F-423C-BCA9-2013484DD694}" type="parTrans" cxnId="{9FDAD25B-A1A2-4D59-A979-DE521292C8EE}">
      <dgm:prSet/>
      <dgm:spPr/>
      <dgm:t>
        <a:bodyPr/>
        <a:lstStyle/>
        <a:p>
          <a:endParaRPr lang="en-US"/>
        </a:p>
      </dgm:t>
    </dgm:pt>
    <dgm:pt modelId="{F65B3576-63FF-47DD-8F00-EB436A4A4EFB}" type="sibTrans" cxnId="{9FDAD25B-A1A2-4D59-A979-DE521292C8EE}">
      <dgm:prSet/>
      <dgm:spPr/>
      <dgm:t>
        <a:bodyPr/>
        <a:lstStyle/>
        <a:p>
          <a:endParaRPr lang="en-US"/>
        </a:p>
      </dgm:t>
    </dgm:pt>
    <dgm:pt modelId="{4DFBB63E-B64D-486D-B42D-BDE835C1A4F3}" type="pres">
      <dgm:prSet presAssocID="{C660513A-02A0-481D-A071-94FAEF81EA73}" presName="linearFlow" presStyleCnt="0">
        <dgm:presLayoutVars>
          <dgm:resizeHandles val="exact"/>
        </dgm:presLayoutVars>
      </dgm:prSet>
      <dgm:spPr/>
    </dgm:pt>
    <dgm:pt modelId="{478C68CD-5488-47B3-9FE1-4765E63D8F04}" type="pres">
      <dgm:prSet presAssocID="{EB402D96-85ED-4D0C-BB75-4F83620BFFE7}" presName="node" presStyleLbl="node1" presStyleIdx="0" presStyleCnt="5" custScaleX="117461" custScaleY="127128">
        <dgm:presLayoutVars>
          <dgm:bulletEnabled val="1"/>
        </dgm:presLayoutVars>
      </dgm:prSet>
      <dgm:spPr/>
    </dgm:pt>
    <dgm:pt modelId="{39F9702B-254A-4E2A-B2AA-4121D270DF36}" type="pres">
      <dgm:prSet presAssocID="{1B6553D6-4320-4FB2-A8E3-E4B5FC794F4C}" presName="sibTrans" presStyleLbl="sibTrans2D1" presStyleIdx="0" presStyleCnt="4"/>
      <dgm:spPr/>
    </dgm:pt>
    <dgm:pt modelId="{9C358384-F7B1-4E5D-B534-80C8F8D47012}" type="pres">
      <dgm:prSet presAssocID="{1B6553D6-4320-4FB2-A8E3-E4B5FC794F4C}" presName="connectorText" presStyleLbl="sibTrans2D1" presStyleIdx="0" presStyleCnt="4"/>
      <dgm:spPr/>
    </dgm:pt>
    <dgm:pt modelId="{BD260EF1-06C9-43B3-9127-F14536FB3418}" type="pres">
      <dgm:prSet presAssocID="{C28DAEA5-D076-4B08-A898-63735E02A5C9}" presName="node" presStyleLbl="node1" presStyleIdx="1" presStyleCnt="5" custScaleX="125011" custScaleY="125891">
        <dgm:presLayoutVars>
          <dgm:bulletEnabled val="1"/>
        </dgm:presLayoutVars>
      </dgm:prSet>
      <dgm:spPr/>
    </dgm:pt>
    <dgm:pt modelId="{C2790260-5ECD-45BB-801C-3F4C1517AF48}" type="pres">
      <dgm:prSet presAssocID="{6B2FDC38-4A11-46CC-B408-BCFF0D209B3D}" presName="sibTrans" presStyleLbl="sibTrans2D1" presStyleIdx="1" presStyleCnt="4"/>
      <dgm:spPr/>
    </dgm:pt>
    <dgm:pt modelId="{FC5F61EF-0C34-4577-A5CD-610F1B4C50B6}" type="pres">
      <dgm:prSet presAssocID="{6B2FDC38-4A11-46CC-B408-BCFF0D209B3D}" presName="connectorText" presStyleLbl="sibTrans2D1" presStyleIdx="1" presStyleCnt="4"/>
      <dgm:spPr/>
    </dgm:pt>
    <dgm:pt modelId="{14C2C456-B79F-46C2-8F2B-5F876A4F7AAD}" type="pres">
      <dgm:prSet presAssocID="{B90CC37D-2FB8-4C55-BCE6-2F2DC15EE55A}" presName="node" presStyleLbl="node1" presStyleIdx="2" presStyleCnt="5" custScaleX="124857" custScaleY="120819">
        <dgm:presLayoutVars>
          <dgm:bulletEnabled val="1"/>
        </dgm:presLayoutVars>
      </dgm:prSet>
      <dgm:spPr/>
    </dgm:pt>
    <dgm:pt modelId="{5E0D92F0-BE8F-4CD4-A95F-30D0DD120D36}" type="pres">
      <dgm:prSet presAssocID="{5DE2A438-0A14-4DF0-904A-7022E950E1C9}" presName="sibTrans" presStyleLbl="sibTrans2D1" presStyleIdx="2" presStyleCnt="4"/>
      <dgm:spPr/>
    </dgm:pt>
    <dgm:pt modelId="{EFB515B1-FA37-4106-9A9E-482593A89A65}" type="pres">
      <dgm:prSet presAssocID="{5DE2A438-0A14-4DF0-904A-7022E950E1C9}" presName="connectorText" presStyleLbl="sibTrans2D1" presStyleIdx="2" presStyleCnt="4"/>
      <dgm:spPr/>
    </dgm:pt>
    <dgm:pt modelId="{3374FB02-75DA-41A7-BA98-C92AAE8B06DD}" type="pres">
      <dgm:prSet presAssocID="{63BEF097-B3EC-4242-B5B8-6EF090F19C3F}" presName="node" presStyleLbl="node1" presStyleIdx="3" presStyleCnt="5" custScaleX="122459" custScaleY="138048">
        <dgm:presLayoutVars>
          <dgm:bulletEnabled val="1"/>
        </dgm:presLayoutVars>
      </dgm:prSet>
      <dgm:spPr/>
    </dgm:pt>
    <dgm:pt modelId="{C76ED0C6-6337-4B28-BF35-DD6262B8EC0C}" type="pres">
      <dgm:prSet presAssocID="{C1E7A943-F3F9-4585-A494-4206DBA564F2}" presName="sibTrans" presStyleLbl="sibTrans2D1" presStyleIdx="3" presStyleCnt="4"/>
      <dgm:spPr/>
    </dgm:pt>
    <dgm:pt modelId="{30CED195-F971-4ADC-90E6-8384D0DE783A}" type="pres">
      <dgm:prSet presAssocID="{C1E7A943-F3F9-4585-A494-4206DBA564F2}" presName="connectorText" presStyleLbl="sibTrans2D1" presStyleIdx="3" presStyleCnt="4"/>
      <dgm:spPr/>
    </dgm:pt>
    <dgm:pt modelId="{D0B1ED6B-6FE4-44A5-B1D4-9E8D9A1A8A8A}" type="pres">
      <dgm:prSet presAssocID="{E9A5C0D8-06FA-4919-8BE2-8D71BB64BABB}" presName="node" presStyleLbl="node1" presStyleIdx="4" presStyleCnt="5" custScaleX="125758" custScaleY="122674">
        <dgm:presLayoutVars>
          <dgm:bulletEnabled val="1"/>
        </dgm:presLayoutVars>
      </dgm:prSet>
      <dgm:spPr/>
    </dgm:pt>
  </dgm:ptLst>
  <dgm:cxnLst>
    <dgm:cxn modelId="{B165D008-7890-41A9-853C-86C59BD56472}" type="presOf" srcId="{6B2FDC38-4A11-46CC-B408-BCFF0D209B3D}" destId="{FC5F61EF-0C34-4577-A5CD-610F1B4C50B6}" srcOrd="1" destOrd="0" presId="urn:microsoft.com/office/officeart/2005/8/layout/process2"/>
    <dgm:cxn modelId="{BEAEFF0D-80C7-48D3-89B8-0D1BFC16AEC8}" type="presOf" srcId="{C1E7A943-F3F9-4585-A494-4206DBA564F2}" destId="{C76ED0C6-6337-4B28-BF35-DD6262B8EC0C}" srcOrd="0" destOrd="0" presId="urn:microsoft.com/office/officeart/2005/8/layout/process2"/>
    <dgm:cxn modelId="{B609D12F-BE37-4BD4-9CE1-103782122A3D}" srcId="{C660513A-02A0-481D-A071-94FAEF81EA73}" destId="{EB402D96-85ED-4D0C-BB75-4F83620BFFE7}" srcOrd="0" destOrd="0" parTransId="{93E23E08-DAA1-4A29-A794-83BAB274566A}" sibTransId="{1B6553D6-4320-4FB2-A8E3-E4B5FC794F4C}"/>
    <dgm:cxn modelId="{C8224430-15C2-4AC8-9BCA-7D3805F25F51}" type="presOf" srcId="{5DE2A438-0A14-4DF0-904A-7022E950E1C9}" destId="{EFB515B1-FA37-4106-9A9E-482593A89A65}" srcOrd="1" destOrd="0" presId="urn:microsoft.com/office/officeart/2005/8/layout/process2"/>
    <dgm:cxn modelId="{2D04DC39-4C85-49B8-ACC9-ACCB2E75F627}" srcId="{C660513A-02A0-481D-A071-94FAEF81EA73}" destId="{63BEF097-B3EC-4242-B5B8-6EF090F19C3F}" srcOrd="3" destOrd="0" parTransId="{6531563A-5F03-4F88-9CB4-EC5218E1D514}" sibTransId="{C1E7A943-F3F9-4585-A494-4206DBA564F2}"/>
    <dgm:cxn modelId="{9FDAD25B-A1A2-4D59-A979-DE521292C8EE}" srcId="{C660513A-02A0-481D-A071-94FAEF81EA73}" destId="{E9A5C0D8-06FA-4919-8BE2-8D71BB64BABB}" srcOrd="4" destOrd="0" parTransId="{53B7D220-4E0F-423C-BCA9-2013484DD694}" sibTransId="{F65B3576-63FF-47DD-8F00-EB436A4A4EFB}"/>
    <dgm:cxn modelId="{FFE3397F-C91F-4EC3-BD20-609C9834F853}" type="presOf" srcId="{C660513A-02A0-481D-A071-94FAEF81EA73}" destId="{4DFBB63E-B64D-486D-B42D-BDE835C1A4F3}" srcOrd="0" destOrd="0" presId="urn:microsoft.com/office/officeart/2005/8/layout/process2"/>
    <dgm:cxn modelId="{27FBD786-312C-44B3-8F66-7B4F726659FF}" srcId="{C660513A-02A0-481D-A071-94FAEF81EA73}" destId="{B90CC37D-2FB8-4C55-BCE6-2F2DC15EE55A}" srcOrd="2" destOrd="0" parTransId="{D55DEAF0-823E-4504-8CEE-5232ED42B729}" sibTransId="{5DE2A438-0A14-4DF0-904A-7022E950E1C9}"/>
    <dgm:cxn modelId="{70760E96-D55E-414A-A0AC-870B86092080}" type="presOf" srcId="{EB402D96-85ED-4D0C-BB75-4F83620BFFE7}" destId="{478C68CD-5488-47B3-9FE1-4765E63D8F04}" srcOrd="0" destOrd="0" presId="urn:microsoft.com/office/officeart/2005/8/layout/process2"/>
    <dgm:cxn modelId="{C1E6F19C-47BC-4B8F-89BC-97E677CAC9D9}" type="presOf" srcId="{B90CC37D-2FB8-4C55-BCE6-2F2DC15EE55A}" destId="{14C2C456-B79F-46C2-8F2B-5F876A4F7AAD}" srcOrd="0" destOrd="0" presId="urn:microsoft.com/office/officeart/2005/8/layout/process2"/>
    <dgm:cxn modelId="{5F8A90A2-A43D-48A1-A738-0CCAD446F26E}" type="presOf" srcId="{E9A5C0D8-06FA-4919-8BE2-8D71BB64BABB}" destId="{D0B1ED6B-6FE4-44A5-B1D4-9E8D9A1A8A8A}" srcOrd="0" destOrd="0" presId="urn:microsoft.com/office/officeart/2005/8/layout/process2"/>
    <dgm:cxn modelId="{12B2DEAE-1CE4-43F4-99AC-DA60984FE92F}" type="presOf" srcId="{C1E7A943-F3F9-4585-A494-4206DBA564F2}" destId="{30CED195-F971-4ADC-90E6-8384D0DE783A}" srcOrd="1" destOrd="0" presId="urn:microsoft.com/office/officeart/2005/8/layout/process2"/>
    <dgm:cxn modelId="{7D8ACBCC-F894-4BBA-BD3A-50388A3367A4}" type="presOf" srcId="{5DE2A438-0A14-4DF0-904A-7022E950E1C9}" destId="{5E0D92F0-BE8F-4CD4-A95F-30D0DD120D36}" srcOrd="0" destOrd="0" presId="urn:microsoft.com/office/officeart/2005/8/layout/process2"/>
    <dgm:cxn modelId="{79D561CF-05F3-4FBB-8168-8137A5BBDD82}" type="presOf" srcId="{63BEF097-B3EC-4242-B5B8-6EF090F19C3F}" destId="{3374FB02-75DA-41A7-BA98-C92AAE8B06DD}" srcOrd="0" destOrd="0" presId="urn:microsoft.com/office/officeart/2005/8/layout/process2"/>
    <dgm:cxn modelId="{2721D0D7-C57F-4190-BA8B-0E999FF4BC93}" type="presOf" srcId="{1B6553D6-4320-4FB2-A8E3-E4B5FC794F4C}" destId="{39F9702B-254A-4E2A-B2AA-4121D270DF36}" srcOrd="0" destOrd="0" presId="urn:microsoft.com/office/officeart/2005/8/layout/process2"/>
    <dgm:cxn modelId="{61B9C2DC-5C7A-4BC3-8128-F79BF2BB20B1}" srcId="{C660513A-02A0-481D-A071-94FAEF81EA73}" destId="{C28DAEA5-D076-4B08-A898-63735E02A5C9}" srcOrd="1" destOrd="0" parTransId="{424EFFF8-3AE1-4B48-A3F9-48B0B05E5172}" sibTransId="{6B2FDC38-4A11-46CC-B408-BCFF0D209B3D}"/>
    <dgm:cxn modelId="{4D1848F2-D388-41BB-9C6B-D12452E18D77}" type="presOf" srcId="{6B2FDC38-4A11-46CC-B408-BCFF0D209B3D}" destId="{C2790260-5ECD-45BB-801C-3F4C1517AF48}" srcOrd="0" destOrd="0" presId="urn:microsoft.com/office/officeart/2005/8/layout/process2"/>
    <dgm:cxn modelId="{ADDD43F3-E80F-4854-9F82-A53F3A7E1EE1}" type="presOf" srcId="{C28DAEA5-D076-4B08-A898-63735E02A5C9}" destId="{BD260EF1-06C9-43B3-9127-F14536FB3418}" srcOrd="0" destOrd="0" presId="urn:microsoft.com/office/officeart/2005/8/layout/process2"/>
    <dgm:cxn modelId="{331796F9-B48E-453B-82E7-82E553093F4C}" type="presOf" srcId="{1B6553D6-4320-4FB2-A8E3-E4B5FC794F4C}" destId="{9C358384-F7B1-4E5D-B534-80C8F8D47012}" srcOrd="1" destOrd="0" presId="urn:microsoft.com/office/officeart/2005/8/layout/process2"/>
    <dgm:cxn modelId="{62FBF61F-4887-4E28-B0CA-923D70EF6F8B}" type="presParOf" srcId="{4DFBB63E-B64D-486D-B42D-BDE835C1A4F3}" destId="{478C68CD-5488-47B3-9FE1-4765E63D8F04}" srcOrd="0" destOrd="0" presId="urn:microsoft.com/office/officeart/2005/8/layout/process2"/>
    <dgm:cxn modelId="{F1C76D2D-E11B-4C62-8C42-0EA6781DAF28}" type="presParOf" srcId="{4DFBB63E-B64D-486D-B42D-BDE835C1A4F3}" destId="{39F9702B-254A-4E2A-B2AA-4121D270DF36}" srcOrd="1" destOrd="0" presId="urn:microsoft.com/office/officeart/2005/8/layout/process2"/>
    <dgm:cxn modelId="{58E42FF6-8397-4256-A1CE-F17702A8C289}" type="presParOf" srcId="{39F9702B-254A-4E2A-B2AA-4121D270DF36}" destId="{9C358384-F7B1-4E5D-B534-80C8F8D47012}" srcOrd="0" destOrd="0" presId="urn:microsoft.com/office/officeart/2005/8/layout/process2"/>
    <dgm:cxn modelId="{9DBBA95B-4BA7-412C-9BC3-76B25D63E71F}" type="presParOf" srcId="{4DFBB63E-B64D-486D-B42D-BDE835C1A4F3}" destId="{BD260EF1-06C9-43B3-9127-F14536FB3418}" srcOrd="2" destOrd="0" presId="urn:microsoft.com/office/officeart/2005/8/layout/process2"/>
    <dgm:cxn modelId="{9B7E73B4-F579-4AEB-A950-F620F3642F8D}" type="presParOf" srcId="{4DFBB63E-B64D-486D-B42D-BDE835C1A4F3}" destId="{C2790260-5ECD-45BB-801C-3F4C1517AF48}" srcOrd="3" destOrd="0" presId="urn:microsoft.com/office/officeart/2005/8/layout/process2"/>
    <dgm:cxn modelId="{C727865F-95F6-482A-9446-49B8052FA1E8}" type="presParOf" srcId="{C2790260-5ECD-45BB-801C-3F4C1517AF48}" destId="{FC5F61EF-0C34-4577-A5CD-610F1B4C50B6}" srcOrd="0" destOrd="0" presId="urn:microsoft.com/office/officeart/2005/8/layout/process2"/>
    <dgm:cxn modelId="{8C648941-A257-4845-BC02-C718F64BEC9D}" type="presParOf" srcId="{4DFBB63E-B64D-486D-B42D-BDE835C1A4F3}" destId="{14C2C456-B79F-46C2-8F2B-5F876A4F7AAD}" srcOrd="4" destOrd="0" presId="urn:microsoft.com/office/officeart/2005/8/layout/process2"/>
    <dgm:cxn modelId="{3FDBD5E8-C9B4-4446-83DD-4ACABC4F15DC}" type="presParOf" srcId="{4DFBB63E-B64D-486D-B42D-BDE835C1A4F3}" destId="{5E0D92F0-BE8F-4CD4-A95F-30D0DD120D36}" srcOrd="5" destOrd="0" presId="urn:microsoft.com/office/officeart/2005/8/layout/process2"/>
    <dgm:cxn modelId="{A3F6BD0E-220E-4BFB-AB81-E8686A5015C7}" type="presParOf" srcId="{5E0D92F0-BE8F-4CD4-A95F-30D0DD120D36}" destId="{EFB515B1-FA37-4106-9A9E-482593A89A65}" srcOrd="0" destOrd="0" presId="urn:microsoft.com/office/officeart/2005/8/layout/process2"/>
    <dgm:cxn modelId="{623AAC9E-D44C-4A24-8D1E-4F6106D51DAD}" type="presParOf" srcId="{4DFBB63E-B64D-486D-B42D-BDE835C1A4F3}" destId="{3374FB02-75DA-41A7-BA98-C92AAE8B06DD}" srcOrd="6" destOrd="0" presId="urn:microsoft.com/office/officeart/2005/8/layout/process2"/>
    <dgm:cxn modelId="{64E3EC20-E1E6-4E02-A872-3417613C7C53}" type="presParOf" srcId="{4DFBB63E-B64D-486D-B42D-BDE835C1A4F3}" destId="{C76ED0C6-6337-4B28-BF35-DD6262B8EC0C}" srcOrd="7" destOrd="0" presId="urn:microsoft.com/office/officeart/2005/8/layout/process2"/>
    <dgm:cxn modelId="{E4F270FA-EDE7-4544-8DFB-E32D03719560}" type="presParOf" srcId="{C76ED0C6-6337-4B28-BF35-DD6262B8EC0C}" destId="{30CED195-F971-4ADC-90E6-8384D0DE783A}" srcOrd="0" destOrd="0" presId="urn:microsoft.com/office/officeart/2005/8/layout/process2"/>
    <dgm:cxn modelId="{CB0E2D67-63AC-40F4-913E-2AB869DBE242}" type="presParOf" srcId="{4DFBB63E-B64D-486D-B42D-BDE835C1A4F3}" destId="{D0B1ED6B-6FE4-44A5-B1D4-9E8D9A1A8A8A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A71DA9-5470-41C4-BAA1-53A4333ED647}">
      <dsp:nvSpPr>
        <dsp:cNvPr id="0" name=""/>
        <dsp:cNvSpPr/>
      </dsp:nvSpPr>
      <dsp:spPr>
        <a:xfrm>
          <a:off x="1005204" y="0"/>
          <a:ext cx="11392323" cy="8935156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D2BD45-26A9-4ACA-B217-40FA86B84826}">
      <dsp:nvSpPr>
        <dsp:cNvPr id="0" name=""/>
        <dsp:cNvSpPr/>
      </dsp:nvSpPr>
      <dsp:spPr>
        <a:xfrm>
          <a:off x="102" y="2680546"/>
          <a:ext cx="4131132" cy="3574062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GCP STORAGE</a:t>
          </a:r>
        </a:p>
      </dsp:txBody>
      <dsp:txXfrm>
        <a:off x="174573" y="2855017"/>
        <a:ext cx="3782190" cy="3225120"/>
      </dsp:txXfrm>
    </dsp:sp>
    <dsp:sp modelId="{BB22A0BA-A2F9-46AD-84C5-3EF3FB0CAE54}">
      <dsp:nvSpPr>
        <dsp:cNvPr id="0" name=""/>
        <dsp:cNvSpPr/>
      </dsp:nvSpPr>
      <dsp:spPr>
        <a:xfrm>
          <a:off x="4868632" y="2643197"/>
          <a:ext cx="4131132" cy="3574062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STRUCTURED DATA</a:t>
          </a:r>
        </a:p>
      </dsp:txBody>
      <dsp:txXfrm>
        <a:off x="5043103" y="2817668"/>
        <a:ext cx="3782190" cy="3225120"/>
      </dsp:txXfrm>
    </dsp:sp>
    <dsp:sp modelId="{DD78B50B-E5F3-45B3-A2D4-37280EB3C157}">
      <dsp:nvSpPr>
        <dsp:cNvPr id="0" name=""/>
        <dsp:cNvSpPr/>
      </dsp:nvSpPr>
      <dsp:spPr>
        <a:xfrm>
          <a:off x="9271498" y="2680546"/>
          <a:ext cx="4131132" cy="3574062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BIG QUERY</a:t>
          </a:r>
        </a:p>
      </dsp:txBody>
      <dsp:txXfrm>
        <a:off x="9445969" y="2855017"/>
        <a:ext cx="3782190" cy="3225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8C68CD-5488-47B3-9FE1-4765E63D8F04}">
      <dsp:nvSpPr>
        <dsp:cNvPr id="0" name=""/>
        <dsp:cNvSpPr/>
      </dsp:nvSpPr>
      <dsp:spPr>
        <a:xfrm>
          <a:off x="3019086" y="2702"/>
          <a:ext cx="2257486" cy="135737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/>
            </a:rPr>
            <a:t>Building owner</a:t>
          </a:r>
          <a:endParaRPr lang="en-US" sz="3000" kern="1200"/>
        </a:p>
      </dsp:txBody>
      <dsp:txXfrm>
        <a:off x="3058842" y="42458"/>
        <a:ext cx="2177974" cy="1277863"/>
      </dsp:txXfrm>
    </dsp:sp>
    <dsp:sp modelId="{39F9702B-254A-4E2A-B2AA-4121D270DF36}">
      <dsp:nvSpPr>
        <dsp:cNvPr id="0" name=""/>
        <dsp:cNvSpPr/>
      </dsp:nvSpPr>
      <dsp:spPr>
        <a:xfrm rot="5400000">
          <a:off x="3947631" y="1386771"/>
          <a:ext cx="400396" cy="480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4003687" y="1426811"/>
        <a:ext cx="288285" cy="280277"/>
      </dsp:txXfrm>
    </dsp:sp>
    <dsp:sp modelId="{BD260EF1-06C9-43B3-9127-F14536FB3418}">
      <dsp:nvSpPr>
        <dsp:cNvPr id="0" name=""/>
        <dsp:cNvSpPr/>
      </dsp:nvSpPr>
      <dsp:spPr>
        <a:xfrm>
          <a:off x="2946534" y="1893940"/>
          <a:ext cx="2402589" cy="134416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1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/>
            </a:rPr>
            <a:t>State</a:t>
          </a:r>
          <a:endParaRPr lang="en-US" sz="3000" kern="1200"/>
        </a:p>
      </dsp:txBody>
      <dsp:txXfrm>
        <a:off x="2985903" y="1933309"/>
        <a:ext cx="2323851" cy="1265430"/>
      </dsp:txXfrm>
    </dsp:sp>
    <dsp:sp modelId="{C2790260-5ECD-45BB-801C-3F4C1517AF48}">
      <dsp:nvSpPr>
        <dsp:cNvPr id="0" name=""/>
        <dsp:cNvSpPr/>
      </dsp:nvSpPr>
      <dsp:spPr>
        <a:xfrm rot="5400000">
          <a:off x="3947631" y="3264801"/>
          <a:ext cx="400396" cy="480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125037"/>
            <a:satOff val="-2309"/>
            <a:lumOff val="1070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4003687" y="3304841"/>
        <a:ext cx="288285" cy="280277"/>
      </dsp:txXfrm>
    </dsp:sp>
    <dsp:sp modelId="{14C2C456-B79F-46C2-8F2B-5F876A4F7AAD}">
      <dsp:nvSpPr>
        <dsp:cNvPr id="0" name=""/>
        <dsp:cNvSpPr/>
      </dsp:nvSpPr>
      <dsp:spPr>
        <a:xfrm>
          <a:off x="2948014" y="3771970"/>
          <a:ext cx="2399630" cy="1290013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/>
            </a:rPr>
            <a:t>City</a:t>
          </a:r>
          <a:endParaRPr lang="en-US" sz="3000" kern="1200"/>
        </a:p>
      </dsp:txBody>
      <dsp:txXfrm>
        <a:off x="2985797" y="3809753"/>
        <a:ext cx="2324064" cy="1214447"/>
      </dsp:txXfrm>
    </dsp:sp>
    <dsp:sp modelId="{5E0D92F0-BE8F-4CD4-A95F-30D0DD120D36}">
      <dsp:nvSpPr>
        <dsp:cNvPr id="0" name=""/>
        <dsp:cNvSpPr/>
      </dsp:nvSpPr>
      <dsp:spPr>
        <a:xfrm rot="5400000">
          <a:off x="3947631" y="5088676"/>
          <a:ext cx="400396" cy="480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250074"/>
            <a:satOff val="-4618"/>
            <a:lumOff val="2141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4003687" y="5128716"/>
        <a:ext cx="288285" cy="280277"/>
      </dsp:txXfrm>
    </dsp:sp>
    <dsp:sp modelId="{3374FB02-75DA-41A7-BA98-C92AAE8B06DD}">
      <dsp:nvSpPr>
        <dsp:cNvPr id="0" name=""/>
        <dsp:cNvSpPr/>
      </dsp:nvSpPr>
      <dsp:spPr>
        <a:xfrm>
          <a:off x="2971058" y="5595845"/>
          <a:ext cx="2353542" cy="147397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3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/>
            </a:rPr>
            <a:t>Type of Property</a:t>
          </a:r>
          <a:endParaRPr lang="en-US" sz="3000" kern="1200"/>
        </a:p>
      </dsp:txBody>
      <dsp:txXfrm>
        <a:off x="3014229" y="5639016"/>
        <a:ext cx="2267200" cy="1387629"/>
      </dsp:txXfrm>
    </dsp:sp>
    <dsp:sp modelId="{C76ED0C6-6337-4B28-BF35-DD6262B8EC0C}">
      <dsp:nvSpPr>
        <dsp:cNvPr id="0" name=""/>
        <dsp:cNvSpPr/>
      </dsp:nvSpPr>
      <dsp:spPr>
        <a:xfrm rot="5400000">
          <a:off x="3947631" y="7096510"/>
          <a:ext cx="400396" cy="480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375112"/>
            <a:satOff val="-6927"/>
            <a:lumOff val="3212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4003687" y="7136550"/>
        <a:ext cx="288285" cy="280277"/>
      </dsp:txXfrm>
    </dsp:sp>
    <dsp:sp modelId="{D0B1ED6B-6FE4-44A5-B1D4-9E8D9A1A8A8A}">
      <dsp:nvSpPr>
        <dsp:cNvPr id="0" name=""/>
        <dsp:cNvSpPr/>
      </dsp:nvSpPr>
      <dsp:spPr>
        <a:xfrm>
          <a:off x="2939356" y="7603678"/>
          <a:ext cx="2416946" cy="1309819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latin typeface="Calibri"/>
            </a:rPr>
            <a:t>Property Managers</a:t>
          </a:r>
        </a:p>
      </dsp:txBody>
      <dsp:txXfrm>
        <a:off x="2977719" y="7642041"/>
        <a:ext cx="2340220" cy="12330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B52D0D-28FF-4875-A036-36229D865656}" type="datetimeFigureOut">
              <a:rPr lang="en-US" smtClean="0"/>
              <a:t>4/27/2024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C51A9-F243-4B08-820C-53195C261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305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50" b="1" i="0">
                <a:solidFill>
                  <a:schemeClr val="bg1"/>
                </a:solidFill>
                <a:latin typeface="Raleway SemiBold"/>
                <a:cs typeface="Raleway Semi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rgbClr val="002F44"/>
                </a:solidFill>
                <a:latin typeface="Poppins Light"/>
                <a:cs typeface="Poppins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1" i="0">
                <a:solidFill>
                  <a:schemeClr val="bg1"/>
                </a:solidFill>
                <a:latin typeface="Raleway SemiBold"/>
                <a:cs typeface="Raleway Semi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002F44"/>
                </a:solidFill>
                <a:latin typeface="Poppins Light"/>
                <a:cs typeface="Poppins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1" i="0">
                <a:solidFill>
                  <a:schemeClr val="bg1"/>
                </a:solidFill>
                <a:latin typeface="Raleway SemiBold"/>
                <a:cs typeface="Raleway Semi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1" i="0">
                <a:solidFill>
                  <a:schemeClr val="bg1"/>
                </a:solidFill>
                <a:latin typeface="Raleway SemiBold"/>
                <a:cs typeface="Raleway Semi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71606" y="1766369"/>
            <a:ext cx="14160886" cy="1407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50" b="1" i="0">
                <a:solidFill>
                  <a:schemeClr val="bg1"/>
                </a:solidFill>
                <a:latin typeface="Raleway SemiBold"/>
                <a:cs typeface="Raleway SemiBold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637896" y="4791796"/>
            <a:ext cx="12740005" cy="3470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rgbClr val="002F44"/>
                </a:solidFill>
                <a:latin typeface="Poppins Light"/>
                <a:cs typeface="Poppins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89250" y="5006741"/>
            <a:ext cx="13840460" cy="12958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10045"/>
              </a:lnSpc>
              <a:spcBef>
                <a:spcPts val="105"/>
              </a:spcBef>
            </a:pPr>
            <a:r>
              <a:rPr lang="en-US" sz="8500" spc="-155">
                <a:latin typeface="Raleway"/>
                <a:cs typeface="ADLaM Display" panose="02010000000000000000" pitchFamily="2" charset="0"/>
              </a:rPr>
              <a:t>ENERGY STAR DATASET</a:t>
            </a:r>
            <a:endParaRPr sz="8500">
              <a:latin typeface="Raleway"/>
              <a:cs typeface="ADLaM Display" panose="020100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934471" y="9990507"/>
            <a:ext cx="4235450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4100" spc="5">
                <a:solidFill>
                  <a:srgbClr val="FFFFFF"/>
                </a:solidFill>
                <a:latin typeface="Poppins Light"/>
                <a:cs typeface="Poppins Light"/>
              </a:rPr>
              <a:t>April</a:t>
            </a:r>
            <a:r>
              <a:rPr sz="4100" b="0" spc="5">
                <a:solidFill>
                  <a:srgbClr val="FFFFFF"/>
                </a:solidFill>
                <a:latin typeface="Poppins Light"/>
                <a:cs typeface="Poppins Light"/>
              </a:rPr>
              <a:t> </a:t>
            </a:r>
            <a:r>
              <a:rPr lang="en-US" sz="4100" spc="5">
                <a:solidFill>
                  <a:srgbClr val="FFFFFF"/>
                </a:solidFill>
                <a:latin typeface="Poppins Light"/>
                <a:cs typeface="Poppins Light"/>
              </a:rPr>
              <a:t>27</a:t>
            </a:r>
            <a:r>
              <a:rPr sz="4100" b="0">
                <a:solidFill>
                  <a:srgbClr val="FFFFFF"/>
                </a:solidFill>
                <a:latin typeface="Poppins Light"/>
                <a:cs typeface="Poppins Light"/>
              </a:rPr>
              <a:t>,</a:t>
            </a:r>
            <a:r>
              <a:rPr sz="4100" b="0" spc="5">
                <a:solidFill>
                  <a:srgbClr val="FFFFFF"/>
                </a:solidFill>
                <a:latin typeface="Poppins Light"/>
                <a:cs typeface="Poppins Light"/>
              </a:rPr>
              <a:t> </a:t>
            </a:r>
            <a:r>
              <a:rPr sz="4100" b="0" spc="-20">
                <a:solidFill>
                  <a:srgbClr val="FFFFFF"/>
                </a:solidFill>
                <a:latin typeface="Poppins Light"/>
                <a:cs typeface="Poppins Light"/>
              </a:rPr>
              <a:t>20</a:t>
            </a:r>
            <a:r>
              <a:rPr lang="en-US" sz="4100" b="0" spc="-20">
                <a:solidFill>
                  <a:srgbClr val="FFFFFF"/>
                </a:solidFill>
                <a:latin typeface="Poppins Light"/>
                <a:cs typeface="Poppins Light"/>
              </a:rPr>
              <a:t>24</a:t>
            </a:r>
            <a:endParaRPr sz="4100">
              <a:latin typeface="Poppins Light"/>
              <a:cs typeface="Poppins Light"/>
            </a:endParaRPr>
          </a:p>
        </p:txBody>
      </p:sp>
      <p:pic>
        <p:nvPicPr>
          <p:cNvPr id="1032" name="Picture 8" descr="Energy star 4.0 Logo PNG Vector">
            <a:extLst>
              <a:ext uri="{FF2B5EF4-FFF2-40B4-BE49-F238E27FC236}">
                <a16:creationId xmlns:a16="http://schemas.microsoft.com/office/drawing/2014/main" id="{5DC84AB0-7301-DFBF-A36B-264227199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4932" y="854622"/>
            <a:ext cx="3509096" cy="3835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B40AF9-2260-4FE2-0DB5-7B440E81C597}"/>
              </a:ext>
            </a:extLst>
          </p:cNvPr>
          <p:cNvSpPr txBox="1"/>
          <p:nvPr/>
        </p:nvSpPr>
        <p:spPr>
          <a:xfrm>
            <a:off x="10356850" y="10624337"/>
            <a:ext cx="1181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tx2">
                    <a:lumMod val="40000"/>
                    <a:lumOff val="60000"/>
                  </a:schemeClr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ADTA 5240 – HARVESTING, STORING AND RETRIEVING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9CB517-42ED-98A8-7CF5-6C7E476FF399}"/>
              </a:ext>
            </a:extLst>
          </p:cNvPr>
          <p:cNvSpPr txBox="1"/>
          <p:nvPr/>
        </p:nvSpPr>
        <p:spPr>
          <a:xfrm>
            <a:off x="3903980" y="6522864"/>
            <a:ext cx="11811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>
                <a:solidFill>
                  <a:schemeClr val="tx2">
                    <a:lumMod val="40000"/>
                    <a:lumOff val="60000"/>
                  </a:schemeClr>
                </a:solidFill>
                <a:latin typeface="Raleway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PRESENTED BY: GROUP 2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E37B8-381C-4DD8-173E-378E2D7D1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7739" y="168275"/>
            <a:ext cx="17408620" cy="2031325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sz="6600"/>
              <a:t>4. Analyzing Property Types with Energy Star Certification: A Focus on Retail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E3A0499-5544-FEAC-71C9-C38201688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625" y="2230715"/>
            <a:ext cx="18230850" cy="835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282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C8862-2C08-C753-1EDE-F769141FF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50" y="320675"/>
            <a:ext cx="19431000" cy="2031325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sz="6600"/>
              <a:t>5. Correlation of Energy Efficiency and Property Management in Retail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81FD8D2-FF13-415A-77FE-A1733D8A6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725" y="2367875"/>
            <a:ext cx="18154650" cy="810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184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41850" y="0"/>
            <a:ext cx="10477502" cy="1246495"/>
          </a:xfrm>
          <a:prstGeom prst="rect">
            <a:avLst/>
          </a:prstGeom>
        </p:spPr>
        <p:txBody>
          <a:bodyPr vert="horz" wrap="square" lIns="0" tIns="15240" rIns="0" bIns="0" rtlCol="0" anchor="t">
            <a:spAutoFit/>
          </a:bodyPr>
          <a:lstStyle/>
          <a:p>
            <a:pPr marL="1933575" algn="l">
              <a:lnSpc>
                <a:spcPct val="100000"/>
              </a:lnSpc>
              <a:spcBef>
                <a:spcPts val="120"/>
              </a:spcBef>
            </a:pPr>
            <a:r>
              <a:rPr lang="en-US" sz="8000" spc="-10"/>
              <a:t>Visualizations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05AF3B-BEA8-520E-97AD-91277D53B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673" y="1387475"/>
            <a:ext cx="18338753" cy="962884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648"/>
            <a:ext cx="20104099" cy="1130855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971605" y="55195"/>
            <a:ext cx="14160886" cy="12464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933575" algn="l">
              <a:lnSpc>
                <a:spcPct val="100000"/>
              </a:lnSpc>
              <a:spcBef>
                <a:spcPts val="120"/>
              </a:spcBef>
            </a:pPr>
            <a:r>
              <a:rPr lang="en-US" sz="8000" spc="-10"/>
              <a:t>   R</a:t>
            </a:r>
            <a:r>
              <a:rPr sz="8000" spc="-10"/>
              <a:t>ecommendations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8461A3-AEFD-BA39-35AC-93AD0C49D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840" y="1463675"/>
            <a:ext cx="15248009" cy="804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3767046-028A-1BCC-69F4-651A3FD50FE3}"/>
              </a:ext>
            </a:extLst>
          </p:cNvPr>
          <p:cNvSpPr txBox="1"/>
          <p:nvPr/>
        </p:nvSpPr>
        <p:spPr>
          <a:xfrm>
            <a:off x="2347841" y="10056617"/>
            <a:ext cx="156290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400">
                <a:solidFill>
                  <a:schemeClr val="bg1">
                    <a:lumMod val="95000"/>
                  </a:schemeClr>
                </a:solidFill>
                <a:latin typeface="Raleway SemiBold" pitchFamily="2" charset="0"/>
              </a:rPr>
              <a:t>Everything’s bigger in Texas, and so will your success be!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92885" cy="11308715"/>
          </a:xfrm>
          <a:custGeom>
            <a:avLst/>
            <a:gdLst/>
            <a:ahLst/>
            <a:cxnLst/>
            <a:rect l="l" t="t" r="r" b="b"/>
            <a:pathLst>
              <a:path w="1492885" h="11308715">
                <a:moveTo>
                  <a:pt x="0" y="11308556"/>
                </a:moveTo>
                <a:lnTo>
                  <a:pt x="1492310" y="11308556"/>
                </a:lnTo>
                <a:lnTo>
                  <a:pt x="1492310" y="0"/>
                </a:lnTo>
                <a:lnTo>
                  <a:pt x="0" y="0"/>
                </a:lnTo>
                <a:lnTo>
                  <a:pt x="0" y="11308556"/>
                </a:lnTo>
                <a:close/>
              </a:path>
            </a:pathLst>
          </a:custGeom>
          <a:solidFill>
            <a:srgbClr val="002F44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492311" y="-1"/>
            <a:ext cx="18624490" cy="11308716"/>
            <a:chOff x="1492310" y="-1"/>
            <a:chExt cx="19086871" cy="11308716"/>
          </a:xfrm>
        </p:grpSpPr>
        <p:sp>
          <p:nvSpPr>
            <p:cNvPr id="4" name="object 4"/>
            <p:cNvSpPr/>
            <p:nvPr/>
          </p:nvSpPr>
          <p:spPr>
            <a:xfrm>
              <a:off x="10297261" y="-1"/>
              <a:ext cx="10281920" cy="11308715"/>
            </a:xfrm>
            <a:custGeom>
              <a:avLst/>
              <a:gdLst/>
              <a:ahLst/>
              <a:cxnLst/>
              <a:rect l="l" t="t" r="r" b="b"/>
              <a:pathLst>
                <a:path w="10281919" h="11308715">
                  <a:moveTo>
                    <a:pt x="0" y="11308556"/>
                  </a:moveTo>
                  <a:lnTo>
                    <a:pt x="10281896" y="11308556"/>
                  </a:lnTo>
                  <a:lnTo>
                    <a:pt x="10281896" y="0"/>
                  </a:lnTo>
                  <a:lnTo>
                    <a:pt x="0" y="0"/>
                  </a:lnTo>
                  <a:lnTo>
                    <a:pt x="0" y="11308556"/>
                  </a:lnTo>
                  <a:close/>
                </a:path>
              </a:pathLst>
            </a:custGeom>
            <a:solidFill>
              <a:srgbClr val="002F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92310" y="0"/>
              <a:ext cx="7569140" cy="11308715"/>
            </a:xfrm>
            <a:custGeom>
              <a:avLst/>
              <a:gdLst/>
              <a:ahLst/>
              <a:cxnLst/>
              <a:rect l="l" t="t" r="r" b="b"/>
              <a:pathLst>
                <a:path w="8329930" h="11308715">
                  <a:moveTo>
                    <a:pt x="8329892" y="0"/>
                  </a:moveTo>
                  <a:lnTo>
                    <a:pt x="0" y="0"/>
                  </a:lnTo>
                  <a:lnTo>
                    <a:pt x="0" y="11308556"/>
                  </a:lnTo>
                  <a:lnTo>
                    <a:pt x="8329892" y="11308556"/>
                  </a:lnTo>
                  <a:lnTo>
                    <a:pt x="832989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2052717" y="4584621"/>
            <a:ext cx="7328534" cy="4101187"/>
          </a:xfrm>
          <a:prstGeom prst="rect">
            <a:avLst/>
          </a:prstGeom>
        </p:spPr>
        <p:txBody>
          <a:bodyPr vert="horz" wrap="square" lIns="0" tIns="17145" rIns="0" bIns="0" rtlCol="0" anchor="t">
            <a:spAutoFit/>
          </a:bodyPr>
          <a:lstStyle/>
          <a:p>
            <a:pPr marL="12700" marR="1590675" indent="233045">
              <a:spcBef>
                <a:spcPts val="2470"/>
              </a:spcBef>
              <a:buChar char="•"/>
              <a:tabLst>
                <a:tab pos="246379" algn="l"/>
              </a:tabLst>
            </a:pPr>
            <a:r>
              <a:rPr lang="en-US" sz="2850" err="1">
                <a:solidFill>
                  <a:srgbClr val="002F44"/>
                </a:solidFill>
                <a:latin typeface="Poppins Light"/>
                <a:cs typeface="Poppins Light"/>
              </a:rPr>
              <a:t>Hemalatha</a:t>
            </a:r>
            <a:r>
              <a:rPr lang="en-US" sz="2850">
                <a:solidFill>
                  <a:srgbClr val="002F44"/>
                </a:solidFill>
                <a:latin typeface="Poppins Light"/>
                <a:cs typeface="Poppins Light"/>
              </a:rPr>
              <a:t> Kamesh –ADTA</a:t>
            </a:r>
          </a:p>
          <a:p>
            <a:pPr marL="12700" marR="1590675">
              <a:spcBef>
                <a:spcPts val="2470"/>
              </a:spcBef>
              <a:tabLst>
                <a:tab pos="246379" algn="l"/>
              </a:tabLst>
            </a:pPr>
            <a:r>
              <a:rPr lang="en-US" sz="2850">
                <a:solidFill>
                  <a:srgbClr val="002F44"/>
                </a:solidFill>
                <a:latin typeface="Poppins Light"/>
                <a:cs typeface="Poppins Light"/>
              </a:rPr>
              <a:t>Visualization and Data Cleaning</a:t>
            </a:r>
          </a:p>
          <a:p>
            <a:pPr marL="469900" marR="1590675" indent="-457200">
              <a:spcBef>
                <a:spcPts val="2470"/>
              </a:spcBef>
              <a:buFont typeface="Arial" panose="020B0604020202020204" pitchFamily="34" charset="0"/>
              <a:buChar char="•"/>
              <a:tabLst>
                <a:tab pos="246379" algn="l"/>
              </a:tabLst>
            </a:pPr>
            <a:r>
              <a:rPr lang="en-US" sz="2850">
                <a:solidFill>
                  <a:srgbClr val="002F44"/>
                </a:solidFill>
                <a:latin typeface="Poppins Light"/>
                <a:cs typeface="Poppins Light"/>
              </a:rPr>
              <a:t>Sonali Sabnam – ADTA</a:t>
            </a:r>
          </a:p>
          <a:p>
            <a:pPr marL="12700" marR="1590675">
              <a:spcBef>
                <a:spcPts val="2470"/>
              </a:spcBef>
              <a:tabLst>
                <a:tab pos="246379" algn="l"/>
              </a:tabLst>
            </a:pPr>
            <a:r>
              <a:rPr lang="en-US" sz="2850">
                <a:solidFill>
                  <a:srgbClr val="002F44"/>
                </a:solidFill>
                <a:latin typeface="Poppins Light"/>
                <a:cs typeface="Poppins Light"/>
              </a:rPr>
              <a:t>Data Storage and Processing</a:t>
            </a:r>
          </a:p>
          <a:p>
            <a:pPr marL="469900" marR="1590675" indent="-457200">
              <a:spcBef>
                <a:spcPts val="2470"/>
              </a:spcBef>
              <a:buFont typeface="Arial" panose="020B0604020202020204" pitchFamily="34" charset="0"/>
              <a:buChar char="•"/>
              <a:tabLst>
                <a:tab pos="246379" algn="l"/>
              </a:tabLst>
            </a:pPr>
            <a:r>
              <a:rPr lang="en-US" sz="2850">
                <a:solidFill>
                  <a:srgbClr val="002F44"/>
                </a:solidFill>
                <a:latin typeface="Poppins Light"/>
                <a:cs typeface="Poppins Light"/>
              </a:rPr>
              <a:t>Sonam Pohuja - ADTA</a:t>
            </a:r>
          </a:p>
          <a:p>
            <a:pPr marL="12700">
              <a:lnSpc>
                <a:spcPct val="150000"/>
              </a:lnSpc>
              <a:spcBef>
                <a:spcPts val="135"/>
              </a:spcBef>
              <a:tabLst>
                <a:tab pos="246379" algn="l"/>
              </a:tabLst>
            </a:pPr>
            <a:r>
              <a:rPr lang="en-US" sz="2850">
                <a:latin typeface="Poppins Light"/>
                <a:cs typeface="Poppins Light"/>
              </a:rPr>
              <a:t>Data Cleaning and Interpretation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52722" y="2784938"/>
            <a:ext cx="6584950" cy="1247777"/>
          </a:xfrm>
          <a:prstGeom prst="rect">
            <a:avLst/>
          </a:prstGeom>
        </p:spPr>
        <p:txBody>
          <a:bodyPr vert="horz" wrap="square" lIns="0" tIns="16510" rIns="0" bIns="0" rtlCol="0" anchor="t">
            <a:spAutoFit/>
          </a:bodyPr>
          <a:lstStyle/>
          <a:p>
            <a:pPr marL="12700">
              <a:spcBef>
                <a:spcPts val="130"/>
              </a:spcBef>
            </a:pPr>
            <a:r>
              <a:rPr lang="en-US" sz="8000" spc="-10">
                <a:solidFill>
                  <a:srgbClr val="002F44"/>
                </a:solidFill>
              </a:rPr>
              <a:t>The team!</a:t>
            </a:r>
            <a:endParaRPr sz="8000"/>
          </a:p>
        </p:txBody>
      </p:sp>
      <p:pic>
        <p:nvPicPr>
          <p:cNvPr id="8" name="Picture 7" descr="A person smiling in front of a tree with pink flowers&#10;&#10;Description automatically generated">
            <a:extLst>
              <a:ext uri="{FF2B5EF4-FFF2-40B4-BE49-F238E27FC236}">
                <a16:creationId xmlns:a16="http://schemas.microsoft.com/office/drawing/2014/main" id="{A9229186-632B-FA81-4CBE-EE9F19E8B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1890" y="5649426"/>
            <a:ext cx="5195497" cy="5191459"/>
          </a:xfrm>
          <a:prstGeom prst="rect">
            <a:avLst/>
          </a:prstGeom>
        </p:spPr>
      </p:pic>
      <p:pic>
        <p:nvPicPr>
          <p:cNvPr id="9" name="Picture 8" descr="A person wearing a blue scarf&#10;&#10;Description automatically generated">
            <a:extLst>
              <a:ext uri="{FF2B5EF4-FFF2-40B4-BE49-F238E27FC236}">
                <a16:creationId xmlns:a16="http://schemas.microsoft.com/office/drawing/2014/main" id="{789D6015-204F-644B-0C36-08EA13D0E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4988" y="807561"/>
            <a:ext cx="5174169" cy="4830308"/>
          </a:xfrm>
          <a:prstGeom prst="rect">
            <a:avLst/>
          </a:prstGeom>
        </p:spPr>
      </p:pic>
      <p:pic>
        <p:nvPicPr>
          <p:cNvPr id="10" name="Picture 9" descr="A person smiling and holding up two fingers&#10;&#10;Description automatically generated">
            <a:extLst>
              <a:ext uri="{FF2B5EF4-FFF2-40B4-BE49-F238E27FC236}">
                <a16:creationId xmlns:a16="http://schemas.microsoft.com/office/drawing/2014/main" id="{98136C7C-33D1-0564-8A02-5398F1D3A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3493" y="3746774"/>
            <a:ext cx="4829212" cy="469018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A5D5F-8670-869C-D173-33D080D54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606" y="329144"/>
            <a:ext cx="14160886" cy="1231106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sz="8000"/>
              <a:t>Data Analytics Lifecycle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669054-E816-5D77-4787-30DFFAF11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0882" y="1732761"/>
            <a:ext cx="9122334" cy="921108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D947F-79DB-BFD5-90C3-0A88FB97CE6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0" y="10697472"/>
            <a:ext cx="6433312" cy="565467"/>
          </a:xfrm>
        </p:spPr>
        <p:txBody>
          <a:bodyPr/>
          <a:lstStyle/>
          <a:p>
            <a:r>
              <a:rPr lang="en-US"/>
              <a:t>This image was taken from : https://online.hbs.edu/blog/post/data-life-cycle</a:t>
            </a:r>
          </a:p>
        </p:txBody>
      </p:sp>
    </p:spTree>
    <p:extLst>
      <p:ext uri="{BB962C8B-B14F-4D97-AF65-F5344CB8AC3E}">
        <p14:creationId xmlns:p14="http://schemas.microsoft.com/office/powerpoint/2010/main" val="413540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8382" y="794"/>
            <a:ext cx="20104099" cy="1130855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584450" y="737729"/>
            <a:ext cx="13982700" cy="24788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30"/>
              </a:spcBef>
            </a:pPr>
            <a:r>
              <a:rPr lang="en-US" sz="8000" spc="-45"/>
              <a:t>Data Generation and Collection</a:t>
            </a:r>
            <a:endParaRPr sz="8000"/>
          </a:p>
        </p:txBody>
      </p:sp>
      <p:pic>
        <p:nvPicPr>
          <p:cNvPr id="13" name="Picture 12" descr="A group of yellow flowers&#10;&#10;Description automatically generated">
            <a:extLst>
              <a:ext uri="{FF2B5EF4-FFF2-40B4-BE49-F238E27FC236}">
                <a16:creationId xmlns:a16="http://schemas.microsoft.com/office/drawing/2014/main" id="{4B8E0A3F-C0DA-8348-0728-D8C029D375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743" y="4359275"/>
            <a:ext cx="12806071" cy="4268691"/>
          </a:xfrm>
          <a:prstGeom prst="rect">
            <a:avLst/>
          </a:prstGeom>
        </p:spPr>
      </p:pic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E9091C87-D92E-397B-1E4B-FB89991F195F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36096" y="10561888"/>
            <a:ext cx="6433312" cy="565467"/>
          </a:xfrm>
        </p:spPr>
        <p:txBody>
          <a:bodyPr/>
          <a:lstStyle/>
          <a:p>
            <a:r>
              <a:rPr lang="en-US"/>
              <a:t>This image is from : https://www.energystar.gov/products/tools_resources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8134DE8-CC8D-914A-AB34-9C53B7DA2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4333" y="4293710"/>
            <a:ext cx="7607533" cy="43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3EA7C-6637-273A-342D-2D3044F0B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607" y="236333"/>
            <a:ext cx="14160886" cy="1231106"/>
          </a:xfrm>
        </p:spPr>
        <p:txBody>
          <a:bodyPr/>
          <a:lstStyle/>
          <a:p>
            <a:pPr algn="ctr"/>
            <a:r>
              <a:rPr lang="en-US" sz="8000"/>
              <a:t>Data Processing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D0018-4BF3-C969-2062-47FAF97B3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6198" y="4892675"/>
            <a:ext cx="11474961" cy="5867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AA5BB2-AB44-3D32-2CB4-1519B408A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249" y="1884657"/>
            <a:ext cx="9855713" cy="60160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845B62-DC81-2415-CF16-CC29FC696CEB}"/>
              </a:ext>
            </a:extLst>
          </p:cNvPr>
          <p:cNvSpPr txBox="1"/>
          <p:nvPr/>
        </p:nvSpPr>
        <p:spPr>
          <a:xfrm>
            <a:off x="10370641" y="3134910"/>
            <a:ext cx="9218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Raleway ExtraBold" panose="020F0502020204030204" pitchFamily="2" charset="0"/>
              </a:rPr>
              <a:t>Use of Tableau Prep Builder and Excel to clean data</a:t>
            </a:r>
          </a:p>
        </p:txBody>
      </p:sp>
    </p:spTree>
    <p:extLst>
      <p:ext uri="{BB962C8B-B14F-4D97-AF65-F5344CB8AC3E}">
        <p14:creationId xmlns:p14="http://schemas.microsoft.com/office/powerpoint/2010/main" val="466298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04" y="794"/>
            <a:ext cx="20104099" cy="1130855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971607" y="514457"/>
            <a:ext cx="14160886" cy="12464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53340" algn="ctr">
              <a:lnSpc>
                <a:spcPct val="100000"/>
              </a:lnSpc>
              <a:spcBef>
                <a:spcPts val="120"/>
              </a:spcBef>
            </a:pPr>
            <a:r>
              <a:rPr lang="en-US" sz="8000" spc="-20"/>
              <a:t>Data Storage</a:t>
            </a:r>
            <a:endParaRPr sz="8000" spc="20">
              <a:solidFill>
                <a:srgbClr val="F6921D"/>
              </a:solidFill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779889" y="771328"/>
            <a:ext cx="18808065" cy="10017760"/>
            <a:chOff x="779889" y="771328"/>
            <a:chExt cx="18808065" cy="10017760"/>
          </a:xfrm>
        </p:grpSpPr>
        <p:sp>
          <p:nvSpPr>
            <p:cNvPr id="6" name="object 6"/>
            <p:cNvSpPr/>
            <p:nvPr/>
          </p:nvSpPr>
          <p:spPr>
            <a:xfrm>
              <a:off x="790360" y="10247320"/>
              <a:ext cx="3171825" cy="280035"/>
            </a:xfrm>
            <a:custGeom>
              <a:avLst/>
              <a:gdLst/>
              <a:ahLst/>
              <a:cxnLst/>
              <a:rect l="l" t="t" r="r" b="b"/>
              <a:pathLst>
                <a:path w="3171825" h="280034">
                  <a:moveTo>
                    <a:pt x="3171652" y="279436"/>
                  </a:moveTo>
                  <a:lnTo>
                    <a:pt x="2775213" y="0"/>
                  </a:lnTo>
                  <a:lnTo>
                    <a:pt x="2378817" y="279436"/>
                  </a:lnTo>
                  <a:lnTo>
                    <a:pt x="1982379" y="0"/>
                  </a:lnTo>
                  <a:lnTo>
                    <a:pt x="1585930" y="279436"/>
                  </a:lnTo>
                  <a:lnTo>
                    <a:pt x="1189471" y="0"/>
                  </a:lnTo>
                  <a:lnTo>
                    <a:pt x="793012" y="279436"/>
                  </a:lnTo>
                  <a:lnTo>
                    <a:pt x="396511" y="0"/>
                  </a:lnTo>
                  <a:lnTo>
                    <a:pt x="0" y="279436"/>
                  </a:lnTo>
                </a:path>
              </a:pathLst>
            </a:custGeom>
            <a:ln w="20941">
              <a:solidFill>
                <a:srgbClr val="F6921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90360" y="10498817"/>
              <a:ext cx="3171825" cy="280035"/>
            </a:xfrm>
            <a:custGeom>
              <a:avLst/>
              <a:gdLst/>
              <a:ahLst/>
              <a:cxnLst/>
              <a:rect l="l" t="t" r="r" b="b"/>
              <a:pathLst>
                <a:path w="3171825" h="280034">
                  <a:moveTo>
                    <a:pt x="3171652" y="279436"/>
                  </a:moveTo>
                  <a:lnTo>
                    <a:pt x="2775213" y="0"/>
                  </a:lnTo>
                  <a:lnTo>
                    <a:pt x="2378817" y="279436"/>
                  </a:lnTo>
                  <a:lnTo>
                    <a:pt x="1982379" y="0"/>
                  </a:lnTo>
                  <a:lnTo>
                    <a:pt x="1585930" y="279436"/>
                  </a:lnTo>
                  <a:lnTo>
                    <a:pt x="1189471" y="0"/>
                  </a:lnTo>
                  <a:lnTo>
                    <a:pt x="793012" y="279436"/>
                  </a:lnTo>
                  <a:lnTo>
                    <a:pt x="396511" y="0"/>
                  </a:lnTo>
                  <a:lnTo>
                    <a:pt x="0" y="279436"/>
                  </a:lnTo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4239934" y="781799"/>
              <a:ext cx="5347970" cy="0"/>
            </a:xfrm>
            <a:custGeom>
              <a:avLst/>
              <a:gdLst/>
              <a:ahLst/>
              <a:cxnLst/>
              <a:rect l="l" t="t" r="r" b="b"/>
              <a:pathLst>
                <a:path w="5347969">
                  <a:moveTo>
                    <a:pt x="5347920" y="0"/>
                  </a:moveTo>
                  <a:lnTo>
                    <a:pt x="0" y="0"/>
                  </a:lnTo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3666971" y="1082603"/>
              <a:ext cx="5347970" cy="0"/>
            </a:xfrm>
            <a:custGeom>
              <a:avLst/>
              <a:gdLst/>
              <a:ahLst/>
              <a:cxnLst/>
              <a:rect l="l" t="t" r="r" b="b"/>
              <a:pathLst>
                <a:path w="5347969">
                  <a:moveTo>
                    <a:pt x="5347920" y="0"/>
                  </a:moveTo>
                  <a:lnTo>
                    <a:pt x="0" y="0"/>
                  </a:lnTo>
                </a:path>
              </a:pathLst>
            </a:custGeom>
            <a:ln w="20941">
              <a:solidFill>
                <a:srgbClr val="FFAE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4055A979-959A-7447-1BEE-36A1487920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7551610"/>
              </p:ext>
            </p:extLst>
          </p:nvPr>
        </p:nvGraphicFramePr>
        <p:xfrm>
          <a:off x="3350683" y="2028294"/>
          <a:ext cx="13402733" cy="8935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40626-EA27-16D6-3E75-7E956C0D3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9191" y="424958"/>
            <a:ext cx="15465350" cy="1231106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sz="8000"/>
              <a:t>How we analyzed our data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F8D82C5-483D-10DB-82FB-87689F18FD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6324846"/>
              </p:ext>
            </p:extLst>
          </p:nvPr>
        </p:nvGraphicFramePr>
        <p:xfrm>
          <a:off x="5904036" y="1875666"/>
          <a:ext cx="8295659" cy="8916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1697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9450" y="275010"/>
            <a:ext cx="18440400" cy="2139047"/>
          </a:xfrm>
          <a:prstGeom prst="rect">
            <a:avLst/>
          </a:prstGeom>
        </p:spPr>
        <p:txBody>
          <a:bodyPr vert="horz" wrap="square" lIns="0" tIns="15240" rIns="0" bIns="0" rtlCol="0" anchor="t">
            <a:spAutoFit/>
          </a:bodyPr>
          <a:lstStyle/>
          <a:p>
            <a:pPr algn="ctr"/>
            <a:r>
              <a:rPr lang="en-US" sz="7200" spc="-35"/>
              <a:t>BIGQUERY ANALYSIS :</a:t>
            </a:r>
            <a:br>
              <a:rPr lang="en-US" sz="7200" spc="-35"/>
            </a:br>
            <a:r>
              <a:rPr lang="en-US" sz="6600" spc="-35"/>
              <a:t>1.Top 5 Energy-Conscious Building Owners</a:t>
            </a:r>
            <a:endParaRPr lang="en-US" sz="7200" spc="-10">
              <a:solidFill>
                <a:srgbClr val="F6921D"/>
              </a:solidFill>
            </a:endParaRP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3BE69105-07C4-9F8E-E520-6E7EDF89C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050" y="2530475"/>
            <a:ext cx="17221200" cy="795886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5532B-2192-EAA1-2314-B4ADB0373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75" y="168275"/>
            <a:ext cx="18268950" cy="2031325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sz="6600"/>
              <a:t>2. State-by-State Energy Performance Comparison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247D03D-CCAE-D257-25EF-A1F40098A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50" y="2530475"/>
            <a:ext cx="18268950" cy="806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1673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7632C-103E-52A3-E8BC-2905B2B22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83" y="168275"/>
            <a:ext cx="19524567" cy="2031325"/>
          </a:xfrm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sz="6600"/>
              <a:t>3. Top Cities with Energy Star-Certified Buildings: Key to Sustainable Business Expansion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32A23B3-EB76-9D1B-E076-49C49B275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850" y="2378075"/>
            <a:ext cx="18468975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3651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ENERGY STAR DATASET</vt:lpstr>
      <vt:lpstr>Data Analytics Lifecycle</vt:lpstr>
      <vt:lpstr>Data Generation and Collection</vt:lpstr>
      <vt:lpstr>Data Processing</vt:lpstr>
      <vt:lpstr>Data Storage</vt:lpstr>
      <vt:lpstr>How we analyzed our data</vt:lpstr>
      <vt:lpstr>BIGQUERY ANALYSIS : 1.Top 5 Energy-Conscious Building Owners</vt:lpstr>
      <vt:lpstr>2. State-by-State Energy Performance Comparison</vt:lpstr>
      <vt:lpstr>3. Top Cities with Energy Star-Certified Buildings: Key to Sustainable Business Expansion</vt:lpstr>
      <vt:lpstr>4. Analyzing Property Types with Energy Star Certification: A Focus on Retail</vt:lpstr>
      <vt:lpstr>5. Correlation of Energy Efficiency and Property Management in Retail</vt:lpstr>
      <vt:lpstr>Visualizations</vt:lpstr>
      <vt:lpstr>   Recommendations</vt:lpstr>
      <vt:lpstr>The team!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Competitive Analysis and SWOT Report Presentation Template</dc:title>
  <dc:creator>Sonam Pohuja</dc:creator>
  <cp:revision>1</cp:revision>
  <dcterms:created xsi:type="dcterms:W3CDTF">2023-12-10T13:02:28Z</dcterms:created>
  <dcterms:modified xsi:type="dcterms:W3CDTF">2024-04-28T04:27:30Z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2023-12-10T00:00:00Z</vt:filetime>
  </property>
  <property fmtid="{D5CDD505-2E9C-101B-9397-08002B2CF9AE}" pid="3" name="Creator">
    <vt:lpwstr>Adobe Illustrator 26.0 (Windows)</vt:lpwstr>
  </property>
  <property fmtid="{D5CDD505-2E9C-101B-9397-08002B2CF9AE}" pid="4" name="LastSaved">
    <vt:filetime>2023-12-10T00:00:00Z</vt:filetime>
  </property>
  <property fmtid="{D5CDD505-2E9C-101B-9397-08002B2CF9AE}" pid="5" name="Producer">
    <vt:lpwstr>Adobe PDF library 16.03</vt:lpwstr>
  </property>
</Properties>
</file>

<file path=docProps/thumbnail.jpeg>
</file>